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8" r:id="rId2"/>
    <p:sldMasterId id="2147483746" r:id="rId3"/>
  </p:sldMasterIdLst>
  <p:notesMasterIdLst>
    <p:notesMasterId r:id="rId26"/>
  </p:notesMasterIdLst>
  <p:sldIdLst>
    <p:sldId id="256" r:id="rId4"/>
    <p:sldId id="279" r:id="rId5"/>
    <p:sldId id="280" r:id="rId6"/>
    <p:sldId id="281" r:id="rId7"/>
    <p:sldId id="259" r:id="rId8"/>
    <p:sldId id="260" r:id="rId9"/>
    <p:sldId id="282" r:id="rId10"/>
    <p:sldId id="283" r:id="rId11"/>
    <p:sldId id="261" r:id="rId12"/>
    <p:sldId id="262" r:id="rId13"/>
    <p:sldId id="284" r:id="rId14"/>
    <p:sldId id="263" r:id="rId15"/>
    <p:sldId id="265" r:id="rId16"/>
    <p:sldId id="264" r:id="rId17"/>
    <p:sldId id="273" r:id="rId18"/>
    <p:sldId id="274" r:id="rId19"/>
    <p:sldId id="276" r:id="rId20"/>
    <p:sldId id="277" r:id="rId21"/>
    <p:sldId id="266" r:id="rId22"/>
    <p:sldId id="267" r:id="rId23"/>
    <p:sldId id="268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1921" autoAdjust="0"/>
  </p:normalViewPr>
  <p:slideViewPr>
    <p:cSldViewPr>
      <p:cViewPr varScale="1">
        <p:scale>
          <a:sx n="67" d="100"/>
          <a:sy n="67" d="100"/>
        </p:scale>
        <p:origin x="13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9F730-DF8E-4D7F-B5A2-2556FE267D1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AF6FD8-DED3-4797-B897-39C45EE1BDBB}">
      <dgm:prSet phldrT="[Text]" custT="1"/>
      <dgm:spPr/>
      <dgm:t>
        <a:bodyPr/>
        <a:lstStyle/>
        <a:p>
          <a:pPr marL="0" indent="0" algn="ctr"/>
          <a:r>
            <a:rPr lang="en-US" sz="2400" b="1" i="1" dirty="0" err="1">
              <a:latin typeface="NikoshBAN" pitchFamily="2" charset="0"/>
              <a:cs typeface="NikoshBAN" pitchFamily="2" charset="0"/>
            </a:rPr>
            <a:t>ফাইবার</a:t>
          </a:r>
          <a:r>
            <a:rPr lang="en-US" sz="2400" b="1" i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dirty="0" err="1">
              <a:latin typeface="NikoshBAN" pitchFamily="2" charset="0"/>
              <a:cs typeface="NikoshBAN" pitchFamily="2" charset="0"/>
            </a:rPr>
            <a:t>অপ্টিক্যাল</a:t>
          </a:r>
          <a:r>
            <a:rPr lang="en-US" sz="2400" b="1" i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dirty="0" err="1">
              <a:latin typeface="NikoshBAN" pitchFamily="2" charset="0"/>
              <a:cs typeface="NikoshBAN" pitchFamily="2" charset="0"/>
            </a:rPr>
            <a:t>ক্যাবল</a:t>
          </a:r>
          <a:endParaRPr lang="en-US" sz="2400" b="1" i="1" dirty="0">
            <a:latin typeface="NikoshBAN" pitchFamily="2" charset="0"/>
            <a:cs typeface="NikoshBAN" pitchFamily="2" charset="0"/>
          </a:endParaRPr>
        </a:p>
      </dgm:t>
    </dgm:pt>
    <dgm:pt modelId="{A27B66DF-DCC8-4170-9701-E271F92509CB}" type="parTrans" cxnId="{D060B982-4D48-4F60-A6DF-BADB3A57244C}">
      <dgm:prSet/>
      <dgm:spPr/>
      <dgm:t>
        <a:bodyPr/>
        <a:lstStyle/>
        <a:p>
          <a:endParaRPr lang="en-US"/>
        </a:p>
      </dgm:t>
    </dgm:pt>
    <dgm:pt modelId="{993F2222-59D7-4424-8254-D6883F135F96}" type="sibTrans" cxnId="{D060B982-4D48-4F60-A6DF-BADB3A57244C}">
      <dgm:prSet/>
      <dgm:spPr/>
      <dgm:t>
        <a:bodyPr/>
        <a:lstStyle/>
        <a:p>
          <a:endParaRPr lang="en-US"/>
        </a:p>
      </dgm:t>
    </dgm:pt>
    <dgm:pt modelId="{70072DF6-52D1-4F5A-AA33-4AB0684AEEC9}">
      <dgm:prSet phldrT="[Text]" custT="1"/>
      <dgm:spPr/>
      <dgm:t>
        <a:bodyPr/>
        <a:lstStyle/>
        <a:p>
          <a:pPr algn="ctr"/>
          <a:r>
            <a:rPr lang="en-US" sz="2400" b="1" i="1" dirty="0" err="1">
              <a:latin typeface="NikoshBAN" pitchFamily="2" charset="0"/>
              <a:cs typeface="NikoshBAN" pitchFamily="2" charset="0"/>
            </a:rPr>
            <a:t>মাল্টি</a:t>
          </a:r>
          <a:r>
            <a:rPr lang="en-US" sz="2400" b="1" i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dirty="0" err="1">
              <a:latin typeface="NikoshBAN" pitchFamily="2" charset="0"/>
              <a:cs typeface="NikoshBAN" pitchFamily="2" charset="0"/>
            </a:rPr>
            <a:t>মোড</a:t>
          </a:r>
          <a:endParaRPr lang="en-US" sz="2400" b="1" i="1" dirty="0">
            <a:latin typeface="NikoshBAN" pitchFamily="2" charset="0"/>
            <a:cs typeface="NikoshBAN" pitchFamily="2" charset="0"/>
          </a:endParaRPr>
        </a:p>
      </dgm:t>
    </dgm:pt>
    <dgm:pt modelId="{89B09073-AFEB-4AD8-8732-426E28BE6DC3}" type="parTrans" cxnId="{DCB06D76-A6F6-4AC1-B0FA-BB400E9FB1FA}">
      <dgm:prSet/>
      <dgm:spPr/>
      <dgm:t>
        <a:bodyPr/>
        <a:lstStyle/>
        <a:p>
          <a:endParaRPr lang="en-US"/>
        </a:p>
      </dgm:t>
    </dgm:pt>
    <dgm:pt modelId="{1057F524-0BBC-4A72-80B0-B04F81D8D7F1}" type="sibTrans" cxnId="{DCB06D76-A6F6-4AC1-B0FA-BB400E9FB1FA}">
      <dgm:prSet/>
      <dgm:spPr/>
      <dgm:t>
        <a:bodyPr/>
        <a:lstStyle/>
        <a:p>
          <a:endParaRPr lang="en-US"/>
        </a:p>
      </dgm:t>
    </dgm:pt>
    <dgm:pt modelId="{1438C223-3B40-4359-967E-72D84E523F1A}">
      <dgm:prSet phldrT="[Text]" custT="1"/>
      <dgm:spPr/>
      <dgm:t>
        <a:bodyPr/>
        <a:lstStyle/>
        <a:p>
          <a:r>
            <a:rPr lang="en-US" sz="2400" b="1" i="1" dirty="0" err="1">
              <a:latin typeface="NikoshBAN" pitchFamily="2" charset="0"/>
              <a:cs typeface="NikoshBAN" pitchFamily="2" charset="0"/>
            </a:rPr>
            <a:t>স্টেপ</a:t>
          </a:r>
          <a:r>
            <a:rPr lang="en-US" sz="2400" b="1" i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dirty="0" err="1">
              <a:latin typeface="NikoshBAN" pitchFamily="2" charset="0"/>
              <a:cs typeface="NikoshBAN" pitchFamily="2" charset="0"/>
            </a:rPr>
            <a:t>ইন্ডেক্স</a:t>
          </a:r>
          <a:endParaRPr lang="en-US" sz="2400" b="1" i="1" dirty="0">
            <a:latin typeface="NikoshBAN" pitchFamily="2" charset="0"/>
            <a:cs typeface="NikoshBAN" pitchFamily="2" charset="0"/>
          </a:endParaRPr>
        </a:p>
      </dgm:t>
    </dgm:pt>
    <dgm:pt modelId="{7EB1AEE7-E31A-45E7-A84A-448619D30192}" type="parTrans" cxnId="{68BB2E78-4530-4C4A-87F0-B9EB5FE18056}">
      <dgm:prSet/>
      <dgm:spPr/>
      <dgm:t>
        <a:bodyPr/>
        <a:lstStyle/>
        <a:p>
          <a:endParaRPr lang="en-US"/>
        </a:p>
      </dgm:t>
    </dgm:pt>
    <dgm:pt modelId="{A4D6E007-B54C-43E3-80D5-0D188590AE77}" type="sibTrans" cxnId="{68BB2E78-4530-4C4A-87F0-B9EB5FE18056}">
      <dgm:prSet/>
      <dgm:spPr/>
      <dgm:t>
        <a:bodyPr/>
        <a:lstStyle/>
        <a:p>
          <a:endParaRPr lang="en-US"/>
        </a:p>
      </dgm:t>
    </dgm:pt>
    <dgm:pt modelId="{4F7B19E7-1CDC-4474-8AAD-974B4076B4D1}">
      <dgm:prSet phldrT="[Text]" custT="1"/>
      <dgm:spPr/>
      <dgm:t>
        <a:bodyPr/>
        <a:lstStyle/>
        <a:p>
          <a:r>
            <a:rPr lang="en-US" sz="2400" b="1" i="1" dirty="0" err="1">
              <a:latin typeface="NikoshBAN" pitchFamily="2" charset="0"/>
              <a:cs typeface="NikoshBAN" pitchFamily="2" charset="0"/>
            </a:rPr>
            <a:t>গ্রেডেড</a:t>
          </a:r>
          <a:r>
            <a:rPr lang="en-US" sz="2400" b="1" i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dirty="0" err="1">
              <a:latin typeface="NikoshBAN" pitchFamily="2" charset="0"/>
              <a:cs typeface="NikoshBAN" pitchFamily="2" charset="0"/>
            </a:rPr>
            <a:t>ইন্ডেক্স</a:t>
          </a:r>
          <a:endParaRPr lang="en-US" sz="2400" b="1" i="1" dirty="0">
            <a:latin typeface="NikoshBAN" pitchFamily="2" charset="0"/>
            <a:cs typeface="NikoshBAN" pitchFamily="2" charset="0"/>
          </a:endParaRPr>
        </a:p>
      </dgm:t>
    </dgm:pt>
    <dgm:pt modelId="{87CC289A-D31F-497C-998B-3141D7FE70E8}" type="parTrans" cxnId="{11DE097B-3261-4CD1-BE63-64F45AC9BF66}">
      <dgm:prSet/>
      <dgm:spPr/>
      <dgm:t>
        <a:bodyPr/>
        <a:lstStyle/>
        <a:p>
          <a:endParaRPr lang="en-US"/>
        </a:p>
      </dgm:t>
    </dgm:pt>
    <dgm:pt modelId="{6F56F725-3D5A-44A2-B995-656FDAB605E5}" type="sibTrans" cxnId="{11DE097B-3261-4CD1-BE63-64F45AC9BF66}">
      <dgm:prSet/>
      <dgm:spPr/>
      <dgm:t>
        <a:bodyPr/>
        <a:lstStyle/>
        <a:p>
          <a:endParaRPr lang="en-US"/>
        </a:p>
      </dgm:t>
    </dgm:pt>
    <dgm:pt modelId="{33A16EF1-F993-40D9-939E-A4B0F015B9A3}">
      <dgm:prSet phldrT="[Text]" custT="1"/>
      <dgm:spPr/>
      <dgm:t>
        <a:bodyPr/>
        <a:lstStyle/>
        <a:p>
          <a:r>
            <a:rPr lang="en-US" sz="2400" b="1" i="1" dirty="0" err="1">
              <a:latin typeface="NikoshBAN" pitchFamily="2" charset="0"/>
              <a:cs typeface="NikoshBAN" pitchFamily="2" charset="0"/>
            </a:rPr>
            <a:t>মনো</a:t>
          </a:r>
          <a:r>
            <a:rPr lang="en-US" sz="2400" b="1" i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dirty="0" err="1">
              <a:latin typeface="NikoshBAN" pitchFamily="2" charset="0"/>
              <a:cs typeface="NikoshBAN" pitchFamily="2" charset="0"/>
            </a:rPr>
            <a:t>মোড</a:t>
          </a:r>
          <a:endParaRPr lang="en-US" sz="2400" b="1" i="1" dirty="0">
            <a:latin typeface="NikoshBAN" pitchFamily="2" charset="0"/>
            <a:cs typeface="NikoshBAN" pitchFamily="2" charset="0"/>
          </a:endParaRPr>
        </a:p>
      </dgm:t>
    </dgm:pt>
    <dgm:pt modelId="{C66EB252-7995-43C5-AC35-50C9584FAE11}" type="parTrans" cxnId="{78C93C6E-C447-4CB0-B018-DE4379F79BE2}">
      <dgm:prSet/>
      <dgm:spPr/>
      <dgm:t>
        <a:bodyPr/>
        <a:lstStyle/>
        <a:p>
          <a:endParaRPr lang="en-US"/>
        </a:p>
      </dgm:t>
    </dgm:pt>
    <dgm:pt modelId="{81051241-A610-4EB5-914F-9679FDE3F8FE}" type="sibTrans" cxnId="{78C93C6E-C447-4CB0-B018-DE4379F79BE2}">
      <dgm:prSet/>
      <dgm:spPr/>
      <dgm:t>
        <a:bodyPr/>
        <a:lstStyle/>
        <a:p>
          <a:endParaRPr lang="en-US"/>
        </a:p>
      </dgm:t>
    </dgm:pt>
    <dgm:pt modelId="{D0E730B8-76AC-4472-BD34-16AB6021AF9A}" type="pres">
      <dgm:prSet presAssocID="{54E9F730-DF8E-4D7F-B5A2-2556FE267D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163663-9D22-4E7B-8132-085EEC93732E}" type="pres">
      <dgm:prSet presAssocID="{41AF6FD8-DED3-4797-B897-39C45EE1BDBB}" presName="hierRoot1" presStyleCnt="0"/>
      <dgm:spPr/>
    </dgm:pt>
    <dgm:pt modelId="{3D88E9E4-654B-4FC4-BCA6-A86A8940A3A3}" type="pres">
      <dgm:prSet presAssocID="{41AF6FD8-DED3-4797-B897-39C45EE1BDBB}" presName="composite" presStyleCnt="0"/>
      <dgm:spPr/>
    </dgm:pt>
    <dgm:pt modelId="{7AAFA5F7-0053-4F57-90C8-1257552FC746}" type="pres">
      <dgm:prSet presAssocID="{41AF6FD8-DED3-4797-B897-39C45EE1BDBB}" presName="image" presStyleLbl="node0" presStyleIdx="0" presStyleCnt="1" custLinFactNeighborX="75550" custLinFactNeighborY="-211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C464DF2-5136-49FF-BE42-CB9C74B01148}" type="pres">
      <dgm:prSet presAssocID="{41AF6FD8-DED3-4797-B897-39C45EE1BDBB}" presName="text" presStyleLbl="revTx" presStyleIdx="0" presStyleCnt="5" custScaleX="145144" custScaleY="50204" custLinFactNeighborX="55262" custLinFactNeighborY="28327">
        <dgm:presLayoutVars>
          <dgm:chPref val="3"/>
        </dgm:presLayoutVars>
      </dgm:prSet>
      <dgm:spPr/>
    </dgm:pt>
    <dgm:pt modelId="{6860B9DC-3F79-4C40-9100-2142998B22E9}" type="pres">
      <dgm:prSet presAssocID="{41AF6FD8-DED3-4797-B897-39C45EE1BDBB}" presName="hierChild2" presStyleCnt="0"/>
      <dgm:spPr/>
    </dgm:pt>
    <dgm:pt modelId="{DFFB315B-2431-4A11-8D51-000C23BB58E3}" type="pres">
      <dgm:prSet presAssocID="{89B09073-AFEB-4AD8-8732-426E28BE6DC3}" presName="Name10" presStyleLbl="parChTrans1D2" presStyleIdx="0" presStyleCnt="2"/>
      <dgm:spPr/>
    </dgm:pt>
    <dgm:pt modelId="{6ED718A0-D15D-4EFC-9633-717845586BE0}" type="pres">
      <dgm:prSet presAssocID="{70072DF6-52D1-4F5A-AA33-4AB0684AEEC9}" presName="hierRoot2" presStyleCnt="0"/>
      <dgm:spPr/>
    </dgm:pt>
    <dgm:pt modelId="{23F1D4CC-E23A-49C2-B136-1BAEBEC56DC4}" type="pres">
      <dgm:prSet presAssocID="{70072DF6-52D1-4F5A-AA33-4AB0684AEEC9}" presName="composite2" presStyleCnt="0"/>
      <dgm:spPr/>
    </dgm:pt>
    <dgm:pt modelId="{82B32FF0-E373-4EA6-A689-44043AFD262F}" type="pres">
      <dgm:prSet presAssocID="{70072DF6-52D1-4F5A-AA33-4AB0684AEEC9}" presName="image2" presStyleLbl="node2" presStyleIdx="0" presStyleCnt="2" custLinFactNeighborX="30841" custLinFactNeighborY="-201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F28EEF7-3E1A-4C58-980B-546CD518EB5B}" type="pres">
      <dgm:prSet presAssocID="{70072DF6-52D1-4F5A-AA33-4AB0684AEEC9}" presName="text2" presStyleLbl="revTx" presStyleIdx="1" presStyleCnt="5" custScaleX="75725" custScaleY="40292" custLinFactNeighborX="-20751" custLinFactNeighborY="44043">
        <dgm:presLayoutVars>
          <dgm:chPref val="3"/>
        </dgm:presLayoutVars>
      </dgm:prSet>
      <dgm:spPr/>
    </dgm:pt>
    <dgm:pt modelId="{507EC023-8F44-4DAE-9F22-03A38F41B0A3}" type="pres">
      <dgm:prSet presAssocID="{70072DF6-52D1-4F5A-AA33-4AB0684AEEC9}" presName="hierChild3" presStyleCnt="0"/>
      <dgm:spPr/>
    </dgm:pt>
    <dgm:pt modelId="{3C83C6FA-8F35-4534-97DA-EEE15B64CFF3}" type="pres">
      <dgm:prSet presAssocID="{7EB1AEE7-E31A-45E7-A84A-448619D30192}" presName="Name17" presStyleLbl="parChTrans1D3" presStyleIdx="0" presStyleCnt="2"/>
      <dgm:spPr/>
    </dgm:pt>
    <dgm:pt modelId="{3D2807B7-1FB4-49FD-B66A-E4E9415E1C15}" type="pres">
      <dgm:prSet presAssocID="{1438C223-3B40-4359-967E-72D84E523F1A}" presName="hierRoot3" presStyleCnt="0"/>
      <dgm:spPr/>
    </dgm:pt>
    <dgm:pt modelId="{CA77416B-C11D-4942-8A85-EF8C17360566}" type="pres">
      <dgm:prSet presAssocID="{1438C223-3B40-4359-967E-72D84E523F1A}" presName="composite3" presStyleCnt="0"/>
      <dgm:spPr/>
    </dgm:pt>
    <dgm:pt modelId="{1F571A07-5823-462B-B236-781FD38F72B3}" type="pres">
      <dgm:prSet presAssocID="{1438C223-3B40-4359-967E-72D84E523F1A}" presName="image3" presStyleLbl="node3" presStyleIdx="0" presStyleCnt="2" custLinFactNeighborY="-7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09C57A7-B9AC-4C60-8678-6BB430E9FA4E}" type="pres">
      <dgm:prSet presAssocID="{1438C223-3B40-4359-967E-72D84E523F1A}" presName="text3" presStyleLbl="revTx" presStyleIdx="2" presStyleCnt="5" custScaleX="78153" custScaleY="53250" custLinFactNeighborX="-21396" custLinFactNeighborY="43208">
        <dgm:presLayoutVars>
          <dgm:chPref val="3"/>
        </dgm:presLayoutVars>
      </dgm:prSet>
      <dgm:spPr/>
    </dgm:pt>
    <dgm:pt modelId="{7356B9FB-B7AA-4F21-999A-616F51729D07}" type="pres">
      <dgm:prSet presAssocID="{1438C223-3B40-4359-967E-72D84E523F1A}" presName="hierChild4" presStyleCnt="0"/>
      <dgm:spPr/>
    </dgm:pt>
    <dgm:pt modelId="{9A0C8701-D2A5-45B1-8F04-D5327794EEDF}" type="pres">
      <dgm:prSet presAssocID="{87CC289A-D31F-497C-998B-3141D7FE70E8}" presName="Name17" presStyleLbl="parChTrans1D3" presStyleIdx="1" presStyleCnt="2"/>
      <dgm:spPr/>
    </dgm:pt>
    <dgm:pt modelId="{85663CC0-FA56-4F31-B57B-142E5C456405}" type="pres">
      <dgm:prSet presAssocID="{4F7B19E7-1CDC-4474-8AAD-974B4076B4D1}" presName="hierRoot3" presStyleCnt="0"/>
      <dgm:spPr/>
    </dgm:pt>
    <dgm:pt modelId="{EC8D8D7E-15D0-43CB-9CF2-5C9D7871C2B7}" type="pres">
      <dgm:prSet presAssocID="{4F7B19E7-1CDC-4474-8AAD-974B4076B4D1}" presName="composite3" presStyleCnt="0"/>
      <dgm:spPr/>
    </dgm:pt>
    <dgm:pt modelId="{297095CE-064C-46F6-AB03-795D2962AE99}" type="pres">
      <dgm:prSet presAssocID="{4F7B19E7-1CDC-4474-8AAD-974B4076B4D1}" presName="image3" presStyleLbl="node3" presStyleIdx="1" presStyleCnt="2" custLinFactX="7000" custLinFactNeighborX="100000" custLinFactNeighborY="-29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F29196C-C98A-4A71-8E8D-E16BA79989EB}" type="pres">
      <dgm:prSet presAssocID="{4F7B19E7-1CDC-4474-8AAD-974B4076B4D1}" presName="text3" presStyleLbl="revTx" presStyleIdx="3" presStyleCnt="5" custScaleX="84913" custScaleY="47243" custLinFactNeighborX="56563" custLinFactNeighborY="48079">
        <dgm:presLayoutVars>
          <dgm:chPref val="3"/>
        </dgm:presLayoutVars>
      </dgm:prSet>
      <dgm:spPr/>
    </dgm:pt>
    <dgm:pt modelId="{4A84B3A0-5C54-4CF1-BA45-B9A5C9F2D889}" type="pres">
      <dgm:prSet presAssocID="{4F7B19E7-1CDC-4474-8AAD-974B4076B4D1}" presName="hierChild4" presStyleCnt="0"/>
      <dgm:spPr/>
    </dgm:pt>
    <dgm:pt modelId="{CB7F2525-8878-416C-BF01-428485A34FC4}" type="pres">
      <dgm:prSet presAssocID="{C66EB252-7995-43C5-AC35-50C9584FAE11}" presName="Name10" presStyleLbl="parChTrans1D2" presStyleIdx="1" presStyleCnt="2"/>
      <dgm:spPr/>
    </dgm:pt>
    <dgm:pt modelId="{57002ED2-A2D4-429F-987F-97D56ECA243D}" type="pres">
      <dgm:prSet presAssocID="{33A16EF1-F993-40D9-939E-A4B0F015B9A3}" presName="hierRoot2" presStyleCnt="0"/>
      <dgm:spPr/>
    </dgm:pt>
    <dgm:pt modelId="{A086514F-B3E0-432E-9810-84418CAB1239}" type="pres">
      <dgm:prSet presAssocID="{33A16EF1-F993-40D9-939E-A4B0F015B9A3}" presName="composite2" presStyleCnt="0"/>
      <dgm:spPr/>
    </dgm:pt>
    <dgm:pt modelId="{4B39672C-E8D9-411F-B2EC-3E0C4E1712F3}" type="pres">
      <dgm:prSet presAssocID="{33A16EF1-F993-40D9-939E-A4B0F015B9A3}" presName="image2" presStyleLbl="node2" presStyleIdx="1" presStyleCnt="2" custLinFactNeighborX="75354" custLinFactNeighborY="-2104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B4E3B57-B4CB-4ADF-8BE8-317168147718}" type="pres">
      <dgm:prSet presAssocID="{33A16EF1-F993-40D9-939E-A4B0F015B9A3}" presName="text2" presStyleLbl="revTx" presStyleIdx="4" presStyleCnt="5" custScaleX="76102" custScaleY="51623" custLinFactNeighborX="87" custLinFactNeighborY="49852">
        <dgm:presLayoutVars>
          <dgm:chPref val="3"/>
        </dgm:presLayoutVars>
      </dgm:prSet>
      <dgm:spPr/>
    </dgm:pt>
    <dgm:pt modelId="{CD32DBA4-D70E-46EF-B6CB-58687205FFB7}" type="pres">
      <dgm:prSet presAssocID="{33A16EF1-F993-40D9-939E-A4B0F015B9A3}" presName="hierChild3" presStyleCnt="0"/>
      <dgm:spPr/>
    </dgm:pt>
  </dgm:ptLst>
  <dgm:cxnLst>
    <dgm:cxn modelId="{DC7ACF1E-92B8-4251-9772-B87375861456}" type="presOf" srcId="{54E9F730-DF8E-4D7F-B5A2-2556FE267D16}" destId="{D0E730B8-76AC-4472-BD34-16AB6021AF9A}" srcOrd="0" destOrd="0" presId="urn:microsoft.com/office/officeart/2009/layout/CirclePictureHierarchy"/>
    <dgm:cxn modelId="{061DCC61-3B90-438C-AAD9-BA1F675136C6}" type="presOf" srcId="{C66EB252-7995-43C5-AC35-50C9584FAE11}" destId="{CB7F2525-8878-416C-BF01-428485A34FC4}" srcOrd="0" destOrd="0" presId="urn:microsoft.com/office/officeart/2009/layout/CirclePictureHierarchy"/>
    <dgm:cxn modelId="{78C93C6E-C447-4CB0-B018-DE4379F79BE2}" srcId="{41AF6FD8-DED3-4797-B897-39C45EE1BDBB}" destId="{33A16EF1-F993-40D9-939E-A4B0F015B9A3}" srcOrd="1" destOrd="0" parTransId="{C66EB252-7995-43C5-AC35-50C9584FAE11}" sibTransId="{81051241-A610-4EB5-914F-9679FDE3F8FE}"/>
    <dgm:cxn modelId="{6875DA4E-1B93-44AC-9DD4-FD9843BF0CAC}" type="presOf" srcId="{7EB1AEE7-E31A-45E7-A84A-448619D30192}" destId="{3C83C6FA-8F35-4534-97DA-EEE15B64CFF3}" srcOrd="0" destOrd="0" presId="urn:microsoft.com/office/officeart/2009/layout/CirclePictureHierarchy"/>
    <dgm:cxn modelId="{FB742051-068C-43A1-9746-0FEEFB8C099B}" type="presOf" srcId="{41AF6FD8-DED3-4797-B897-39C45EE1BDBB}" destId="{4C464DF2-5136-49FF-BE42-CB9C74B01148}" srcOrd="0" destOrd="0" presId="urn:microsoft.com/office/officeart/2009/layout/CirclePictureHierarchy"/>
    <dgm:cxn modelId="{DCB06D76-A6F6-4AC1-B0FA-BB400E9FB1FA}" srcId="{41AF6FD8-DED3-4797-B897-39C45EE1BDBB}" destId="{70072DF6-52D1-4F5A-AA33-4AB0684AEEC9}" srcOrd="0" destOrd="0" parTransId="{89B09073-AFEB-4AD8-8732-426E28BE6DC3}" sibTransId="{1057F524-0BBC-4A72-80B0-B04F81D8D7F1}"/>
    <dgm:cxn modelId="{68BB2E78-4530-4C4A-87F0-B9EB5FE18056}" srcId="{70072DF6-52D1-4F5A-AA33-4AB0684AEEC9}" destId="{1438C223-3B40-4359-967E-72D84E523F1A}" srcOrd="0" destOrd="0" parTransId="{7EB1AEE7-E31A-45E7-A84A-448619D30192}" sibTransId="{A4D6E007-B54C-43E3-80D5-0D188590AE77}"/>
    <dgm:cxn modelId="{11DE097B-3261-4CD1-BE63-64F45AC9BF66}" srcId="{70072DF6-52D1-4F5A-AA33-4AB0684AEEC9}" destId="{4F7B19E7-1CDC-4474-8AAD-974B4076B4D1}" srcOrd="1" destOrd="0" parTransId="{87CC289A-D31F-497C-998B-3141D7FE70E8}" sibTransId="{6F56F725-3D5A-44A2-B995-656FDAB605E5}"/>
    <dgm:cxn modelId="{D060B982-4D48-4F60-A6DF-BADB3A57244C}" srcId="{54E9F730-DF8E-4D7F-B5A2-2556FE267D16}" destId="{41AF6FD8-DED3-4797-B897-39C45EE1BDBB}" srcOrd="0" destOrd="0" parTransId="{A27B66DF-DCC8-4170-9701-E271F92509CB}" sibTransId="{993F2222-59D7-4424-8254-D6883F135F96}"/>
    <dgm:cxn modelId="{9F34898A-03B1-41C8-9B48-302D0EF2AA09}" type="presOf" srcId="{4F7B19E7-1CDC-4474-8AAD-974B4076B4D1}" destId="{EF29196C-C98A-4A71-8E8D-E16BA79989EB}" srcOrd="0" destOrd="0" presId="urn:microsoft.com/office/officeart/2009/layout/CirclePictureHierarchy"/>
    <dgm:cxn modelId="{C88E7CAA-F2F4-4472-9B0F-7B59F008721A}" type="presOf" srcId="{33A16EF1-F993-40D9-939E-A4B0F015B9A3}" destId="{EB4E3B57-B4CB-4ADF-8BE8-317168147718}" srcOrd="0" destOrd="0" presId="urn:microsoft.com/office/officeart/2009/layout/CirclePictureHierarchy"/>
    <dgm:cxn modelId="{AC87B6C5-1A31-43B3-A8A4-5AEC4A7A2D36}" type="presOf" srcId="{87CC289A-D31F-497C-998B-3141D7FE70E8}" destId="{9A0C8701-D2A5-45B1-8F04-D5327794EEDF}" srcOrd="0" destOrd="0" presId="urn:microsoft.com/office/officeart/2009/layout/CirclePictureHierarchy"/>
    <dgm:cxn modelId="{32A742D2-3BEC-48C8-9645-88C9D28C758D}" type="presOf" srcId="{1438C223-3B40-4359-967E-72D84E523F1A}" destId="{F09C57A7-B9AC-4C60-8678-6BB430E9FA4E}" srcOrd="0" destOrd="0" presId="urn:microsoft.com/office/officeart/2009/layout/CirclePictureHierarchy"/>
    <dgm:cxn modelId="{E94865F3-013F-49A0-A4ED-E610955984CD}" type="presOf" srcId="{70072DF6-52D1-4F5A-AA33-4AB0684AEEC9}" destId="{EF28EEF7-3E1A-4C58-980B-546CD518EB5B}" srcOrd="0" destOrd="0" presId="urn:microsoft.com/office/officeart/2009/layout/CirclePictureHierarchy"/>
    <dgm:cxn modelId="{AAA0E1F7-E479-4E3A-8796-F2782FB8AB18}" type="presOf" srcId="{89B09073-AFEB-4AD8-8732-426E28BE6DC3}" destId="{DFFB315B-2431-4A11-8D51-000C23BB58E3}" srcOrd="0" destOrd="0" presId="urn:microsoft.com/office/officeart/2009/layout/CirclePictureHierarchy"/>
    <dgm:cxn modelId="{56937ABF-A1A2-43F4-A6C9-9494F4C72C4A}" type="presParOf" srcId="{D0E730B8-76AC-4472-BD34-16AB6021AF9A}" destId="{8C163663-9D22-4E7B-8132-085EEC93732E}" srcOrd="0" destOrd="0" presId="urn:microsoft.com/office/officeart/2009/layout/CirclePictureHierarchy"/>
    <dgm:cxn modelId="{8D67B0EE-F5D9-469B-805E-5DD9C996AB4B}" type="presParOf" srcId="{8C163663-9D22-4E7B-8132-085EEC93732E}" destId="{3D88E9E4-654B-4FC4-BCA6-A86A8940A3A3}" srcOrd="0" destOrd="0" presId="urn:microsoft.com/office/officeart/2009/layout/CirclePictureHierarchy"/>
    <dgm:cxn modelId="{48316E07-A550-4928-931E-7CE5911D3C76}" type="presParOf" srcId="{3D88E9E4-654B-4FC4-BCA6-A86A8940A3A3}" destId="{7AAFA5F7-0053-4F57-90C8-1257552FC746}" srcOrd="0" destOrd="0" presId="urn:microsoft.com/office/officeart/2009/layout/CirclePictureHierarchy"/>
    <dgm:cxn modelId="{96178460-0D22-4FF4-B8A1-13049DA4E9A3}" type="presParOf" srcId="{3D88E9E4-654B-4FC4-BCA6-A86A8940A3A3}" destId="{4C464DF2-5136-49FF-BE42-CB9C74B01148}" srcOrd="1" destOrd="0" presId="urn:microsoft.com/office/officeart/2009/layout/CirclePictureHierarchy"/>
    <dgm:cxn modelId="{EA1A9AF3-CD19-4BA0-BAB6-EBAEE90C44D5}" type="presParOf" srcId="{8C163663-9D22-4E7B-8132-085EEC93732E}" destId="{6860B9DC-3F79-4C40-9100-2142998B22E9}" srcOrd="1" destOrd="0" presId="urn:microsoft.com/office/officeart/2009/layout/CirclePictureHierarchy"/>
    <dgm:cxn modelId="{D40E9937-D158-4BF6-BAB8-579E12554892}" type="presParOf" srcId="{6860B9DC-3F79-4C40-9100-2142998B22E9}" destId="{DFFB315B-2431-4A11-8D51-000C23BB58E3}" srcOrd="0" destOrd="0" presId="urn:microsoft.com/office/officeart/2009/layout/CirclePictureHierarchy"/>
    <dgm:cxn modelId="{FDDD08EA-0B9D-4227-B998-8DA0F701089F}" type="presParOf" srcId="{6860B9DC-3F79-4C40-9100-2142998B22E9}" destId="{6ED718A0-D15D-4EFC-9633-717845586BE0}" srcOrd="1" destOrd="0" presId="urn:microsoft.com/office/officeart/2009/layout/CirclePictureHierarchy"/>
    <dgm:cxn modelId="{0C9F5B50-081B-43FB-9124-E6C424FDE1B9}" type="presParOf" srcId="{6ED718A0-D15D-4EFC-9633-717845586BE0}" destId="{23F1D4CC-E23A-49C2-B136-1BAEBEC56DC4}" srcOrd="0" destOrd="0" presId="urn:microsoft.com/office/officeart/2009/layout/CirclePictureHierarchy"/>
    <dgm:cxn modelId="{140F1FFE-F8EA-4C4C-991D-22C03BE5F748}" type="presParOf" srcId="{23F1D4CC-E23A-49C2-B136-1BAEBEC56DC4}" destId="{82B32FF0-E373-4EA6-A689-44043AFD262F}" srcOrd="0" destOrd="0" presId="urn:microsoft.com/office/officeart/2009/layout/CirclePictureHierarchy"/>
    <dgm:cxn modelId="{3D52809D-5932-499E-98EB-963EBDEEFB87}" type="presParOf" srcId="{23F1D4CC-E23A-49C2-B136-1BAEBEC56DC4}" destId="{EF28EEF7-3E1A-4C58-980B-546CD518EB5B}" srcOrd="1" destOrd="0" presId="urn:microsoft.com/office/officeart/2009/layout/CirclePictureHierarchy"/>
    <dgm:cxn modelId="{D351F819-C829-4E06-B9BD-935D8B6D2A9E}" type="presParOf" srcId="{6ED718A0-D15D-4EFC-9633-717845586BE0}" destId="{507EC023-8F44-4DAE-9F22-03A38F41B0A3}" srcOrd="1" destOrd="0" presId="urn:microsoft.com/office/officeart/2009/layout/CirclePictureHierarchy"/>
    <dgm:cxn modelId="{4EEF641F-8562-42D4-9ACB-1B70428CAC1B}" type="presParOf" srcId="{507EC023-8F44-4DAE-9F22-03A38F41B0A3}" destId="{3C83C6FA-8F35-4534-97DA-EEE15B64CFF3}" srcOrd="0" destOrd="0" presId="urn:microsoft.com/office/officeart/2009/layout/CirclePictureHierarchy"/>
    <dgm:cxn modelId="{8108FD9D-4778-4A94-8DBF-EDA10D7A29DE}" type="presParOf" srcId="{507EC023-8F44-4DAE-9F22-03A38F41B0A3}" destId="{3D2807B7-1FB4-49FD-B66A-E4E9415E1C15}" srcOrd="1" destOrd="0" presId="urn:microsoft.com/office/officeart/2009/layout/CirclePictureHierarchy"/>
    <dgm:cxn modelId="{019EBCA1-A166-4559-8961-1D10C561D990}" type="presParOf" srcId="{3D2807B7-1FB4-49FD-B66A-E4E9415E1C15}" destId="{CA77416B-C11D-4942-8A85-EF8C17360566}" srcOrd="0" destOrd="0" presId="urn:microsoft.com/office/officeart/2009/layout/CirclePictureHierarchy"/>
    <dgm:cxn modelId="{5E1BBE58-C031-422A-A786-160DEA57B7A3}" type="presParOf" srcId="{CA77416B-C11D-4942-8A85-EF8C17360566}" destId="{1F571A07-5823-462B-B236-781FD38F72B3}" srcOrd="0" destOrd="0" presId="urn:microsoft.com/office/officeart/2009/layout/CirclePictureHierarchy"/>
    <dgm:cxn modelId="{82894235-C12A-42C5-9581-B823855A447B}" type="presParOf" srcId="{CA77416B-C11D-4942-8A85-EF8C17360566}" destId="{F09C57A7-B9AC-4C60-8678-6BB430E9FA4E}" srcOrd="1" destOrd="0" presId="urn:microsoft.com/office/officeart/2009/layout/CirclePictureHierarchy"/>
    <dgm:cxn modelId="{281AB2DB-0E47-4E76-A45B-FA06FC02244C}" type="presParOf" srcId="{3D2807B7-1FB4-49FD-B66A-E4E9415E1C15}" destId="{7356B9FB-B7AA-4F21-999A-616F51729D07}" srcOrd="1" destOrd="0" presId="urn:microsoft.com/office/officeart/2009/layout/CirclePictureHierarchy"/>
    <dgm:cxn modelId="{8F82E7E6-BF66-4561-A034-65D025AF9A0C}" type="presParOf" srcId="{507EC023-8F44-4DAE-9F22-03A38F41B0A3}" destId="{9A0C8701-D2A5-45B1-8F04-D5327794EEDF}" srcOrd="2" destOrd="0" presId="urn:microsoft.com/office/officeart/2009/layout/CirclePictureHierarchy"/>
    <dgm:cxn modelId="{43774603-7FA8-4E17-9276-BA56991DBB93}" type="presParOf" srcId="{507EC023-8F44-4DAE-9F22-03A38F41B0A3}" destId="{85663CC0-FA56-4F31-B57B-142E5C456405}" srcOrd="3" destOrd="0" presId="urn:microsoft.com/office/officeart/2009/layout/CirclePictureHierarchy"/>
    <dgm:cxn modelId="{C328371D-94DD-47D8-915C-FB4D320ADFB2}" type="presParOf" srcId="{85663CC0-FA56-4F31-B57B-142E5C456405}" destId="{EC8D8D7E-15D0-43CB-9CF2-5C9D7871C2B7}" srcOrd="0" destOrd="0" presId="urn:microsoft.com/office/officeart/2009/layout/CirclePictureHierarchy"/>
    <dgm:cxn modelId="{02C2DBAD-5DCE-4B39-9E1F-623F0B4B3AF0}" type="presParOf" srcId="{EC8D8D7E-15D0-43CB-9CF2-5C9D7871C2B7}" destId="{297095CE-064C-46F6-AB03-795D2962AE99}" srcOrd="0" destOrd="0" presId="urn:microsoft.com/office/officeart/2009/layout/CirclePictureHierarchy"/>
    <dgm:cxn modelId="{2596C6AB-2B6D-45CC-AE5A-1726056ADFA7}" type="presParOf" srcId="{EC8D8D7E-15D0-43CB-9CF2-5C9D7871C2B7}" destId="{EF29196C-C98A-4A71-8E8D-E16BA79989EB}" srcOrd="1" destOrd="0" presId="urn:microsoft.com/office/officeart/2009/layout/CirclePictureHierarchy"/>
    <dgm:cxn modelId="{293102B3-5315-4177-9BB0-A12F23644BBE}" type="presParOf" srcId="{85663CC0-FA56-4F31-B57B-142E5C456405}" destId="{4A84B3A0-5C54-4CF1-BA45-B9A5C9F2D889}" srcOrd="1" destOrd="0" presId="urn:microsoft.com/office/officeart/2009/layout/CirclePictureHierarchy"/>
    <dgm:cxn modelId="{10A21F54-4471-4F01-8BAB-35438A6FB4C8}" type="presParOf" srcId="{6860B9DC-3F79-4C40-9100-2142998B22E9}" destId="{CB7F2525-8878-416C-BF01-428485A34FC4}" srcOrd="2" destOrd="0" presId="urn:microsoft.com/office/officeart/2009/layout/CirclePictureHierarchy"/>
    <dgm:cxn modelId="{CAC96D93-85AA-4BA2-9D27-7032E5C555F0}" type="presParOf" srcId="{6860B9DC-3F79-4C40-9100-2142998B22E9}" destId="{57002ED2-A2D4-429F-987F-97D56ECA243D}" srcOrd="3" destOrd="0" presId="urn:microsoft.com/office/officeart/2009/layout/CirclePictureHierarchy"/>
    <dgm:cxn modelId="{CD7707B8-4AC4-4CAA-84F8-774EA38E5268}" type="presParOf" srcId="{57002ED2-A2D4-429F-987F-97D56ECA243D}" destId="{A086514F-B3E0-432E-9810-84418CAB1239}" srcOrd="0" destOrd="0" presId="urn:microsoft.com/office/officeart/2009/layout/CirclePictureHierarchy"/>
    <dgm:cxn modelId="{DB30D61C-FE4E-492D-83E7-758294B5A68B}" type="presParOf" srcId="{A086514F-B3E0-432E-9810-84418CAB1239}" destId="{4B39672C-E8D9-411F-B2EC-3E0C4E1712F3}" srcOrd="0" destOrd="0" presId="urn:microsoft.com/office/officeart/2009/layout/CirclePictureHierarchy"/>
    <dgm:cxn modelId="{8CDC0E8A-ADA4-4E1D-85A2-614E02C52D86}" type="presParOf" srcId="{A086514F-B3E0-432E-9810-84418CAB1239}" destId="{EB4E3B57-B4CB-4ADF-8BE8-317168147718}" srcOrd="1" destOrd="0" presId="urn:microsoft.com/office/officeart/2009/layout/CirclePictureHierarchy"/>
    <dgm:cxn modelId="{925D0EEE-3DA9-4F50-8CF1-E2351A966F71}" type="presParOf" srcId="{57002ED2-A2D4-429F-987F-97D56ECA243D}" destId="{CD32DBA4-D70E-46EF-B6CB-58687205FFB7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F2525-8878-416C-BF01-428485A34FC4}">
      <dsp:nvSpPr>
        <dsp:cNvPr id="0" name=""/>
        <dsp:cNvSpPr/>
      </dsp:nvSpPr>
      <dsp:spPr>
        <a:xfrm>
          <a:off x="4908859" y="1359589"/>
          <a:ext cx="2095013" cy="405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81"/>
              </a:lnTo>
              <a:lnTo>
                <a:pt x="2095013" y="192581"/>
              </a:lnTo>
              <a:lnTo>
                <a:pt x="2095013" y="405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C8701-D2A5-45B1-8F04-D5327794EEDF}">
      <dsp:nvSpPr>
        <dsp:cNvPr id="0" name=""/>
        <dsp:cNvSpPr/>
      </dsp:nvSpPr>
      <dsp:spPr>
        <a:xfrm>
          <a:off x="2907338" y="3136881"/>
          <a:ext cx="2746654" cy="69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879"/>
              </a:lnTo>
              <a:lnTo>
                <a:pt x="2746654" y="481879"/>
              </a:lnTo>
              <a:lnTo>
                <a:pt x="2746654" y="69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3C6FA-8F35-4534-97DA-EEE15B64CFF3}">
      <dsp:nvSpPr>
        <dsp:cNvPr id="0" name=""/>
        <dsp:cNvSpPr/>
      </dsp:nvSpPr>
      <dsp:spPr>
        <a:xfrm>
          <a:off x="683133" y="3136881"/>
          <a:ext cx="2224205" cy="687639"/>
        </a:xfrm>
        <a:custGeom>
          <a:avLst/>
          <a:gdLst/>
          <a:ahLst/>
          <a:cxnLst/>
          <a:rect l="0" t="0" r="0" b="0"/>
          <a:pathLst>
            <a:path>
              <a:moveTo>
                <a:pt x="2224205" y="0"/>
              </a:moveTo>
              <a:lnTo>
                <a:pt x="2224205" y="475203"/>
              </a:lnTo>
              <a:lnTo>
                <a:pt x="0" y="475203"/>
              </a:lnTo>
              <a:lnTo>
                <a:pt x="0" y="687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B315B-2431-4A11-8D51-000C23BB58E3}">
      <dsp:nvSpPr>
        <dsp:cNvPr id="0" name=""/>
        <dsp:cNvSpPr/>
      </dsp:nvSpPr>
      <dsp:spPr>
        <a:xfrm>
          <a:off x="2907338" y="1359589"/>
          <a:ext cx="2001521" cy="417702"/>
        </a:xfrm>
        <a:custGeom>
          <a:avLst/>
          <a:gdLst/>
          <a:ahLst/>
          <a:cxnLst/>
          <a:rect l="0" t="0" r="0" b="0"/>
          <a:pathLst>
            <a:path>
              <a:moveTo>
                <a:pt x="2001521" y="0"/>
              </a:moveTo>
              <a:lnTo>
                <a:pt x="2001521" y="205266"/>
              </a:lnTo>
              <a:lnTo>
                <a:pt x="0" y="205266"/>
              </a:lnTo>
              <a:lnTo>
                <a:pt x="0" y="417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FA5F7-0053-4F57-90C8-1257552FC746}">
      <dsp:nvSpPr>
        <dsp:cNvPr id="0" name=""/>
        <dsp:cNvSpPr/>
      </dsp:nvSpPr>
      <dsp:spPr>
        <a:xfrm>
          <a:off x="4229065" y="0"/>
          <a:ext cx="1359589" cy="13595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64DF2-5136-49FF-BE42-CB9C74B01148}">
      <dsp:nvSpPr>
        <dsp:cNvPr id="0" name=""/>
        <dsp:cNvSpPr/>
      </dsp:nvSpPr>
      <dsp:spPr>
        <a:xfrm>
          <a:off x="5228159" y="986486"/>
          <a:ext cx="2960044" cy="68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ফাইবার</a:t>
          </a:r>
          <a:r>
            <a:rPr lang="en-US" sz="2400" b="1" i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অপ্টিক্যাল</a:t>
          </a:r>
          <a:r>
            <a:rPr lang="en-US" sz="2400" b="1" i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ক্যাবল</a:t>
          </a:r>
          <a:endParaRPr lang="en-US" sz="2400" b="1" i="1" kern="1200" dirty="0">
            <a:latin typeface="NikoshBAN" pitchFamily="2" charset="0"/>
            <a:cs typeface="NikoshBAN" pitchFamily="2" charset="0"/>
          </a:endParaRPr>
        </a:p>
      </dsp:txBody>
      <dsp:txXfrm>
        <a:off x="5228159" y="986486"/>
        <a:ext cx="2960044" cy="682568"/>
      </dsp:txXfrm>
    </dsp:sp>
    <dsp:sp modelId="{82B32FF0-E373-4EA6-A689-44043AFD262F}">
      <dsp:nvSpPr>
        <dsp:cNvPr id="0" name=""/>
        <dsp:cNvSpPr/>
      </dsp:nvSpPr>
      <dsp:spPr>
        <a:xfrm>
          <a:off x="2227543" y="1777291"/>
          <a:ext cx="1359589" cy="135958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8EEF7-3E1A-4C58-980B-546CD518EB5B}">
      <dsp:nvSpPr>
        <dsp:cNvPr id="0" name=""/>
        <dsp:cNvSpPr/>
      </dsp:nvSpPr>
      <dsp:spPr>
        <a:xfrm>
          <a:off x="2992159" y="3052002"/>
          <a:ext cx="1544323" cy="5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মাল্টি</a:t>
          </a:r>
          <a:r>
            <a:rPr lang="en-US" sz="2400" b="1" i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মোড</a:t>
          </a:r>
          <a:endParaRPr lang="en-US" sz="2400" b="1" i="1" kern="1200" dirty="0">
            <a:latin typeface="NikoshBAN" pitchFamily="2" charset="0"/>
            <a:cs typeface="NikoshBAN" pitchFamily="2" charset="0"/>
          </a:endParaRPr>
        </a:p>
      </dsp:txBody>
      <dsp:txXfrm>
        <a:off x="2992159" y="3052002"/>
        <a:ext cx="1544323" cy="547805"/>
      </dsp:txXfrm>
    </dsp:sp>
    <dsp:sp modelId="{1F571A07-5823-462B-B236-781FD38F72B3}">
      <dsp:nvSpPr>
        <dsp:cNvPr id="0" name=""/>
        <dsp:cNvSpPr/>
      </dsp:nvSpPr>
      <dsp:spPr>
        <a:xfrm>
          <a:off x="3338" y="3824520"/>
          <a:ext cx="1359589" cy="135958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C57A7-B9AC-4C60-8678-6BB430E9FA4E}">
      <dsp:nvSpPr>
        <dsp:cNvPr id="0" name=""/>
        <dsp:cNvSpPr/>
      </dsp:nvSpPr>
      <dsp:spPr>
        <a:xfrm>
          <a:off x="1149353" y="4737018"/>
          <a:ext cx="1593840" cy="72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স্টেপ</a:t>
          </a:r>
          <a:r>
            <a:rPr lang="en-US" sz="2400" b="1" i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ইন্ডেক্স</a:t>
          </a:r>
          <a:endParaRPr lang="en-US" sz="2400" b="1" i="1" kern="1200" dirty="0">
            <a:latin typeface="NikoshBAN" pitchFamily="2" charset="0"/>
            <a:cs typeface="NikoshBAN" pitchFamily="2" charset="0"/>
          </a:endParaRPr>
        </a:p>
      </dsp:txBody>
      <dsp:txXfrm>
        <a:off x="1149353" y="4737018"/>
        <a:ext cx="1593840" cy="723981"/>
      </dsp:txXfrm>
    </dsp:sp>
    <dsp:sp modelId="{297095CE-064C-46F6-AB03-795D2962AE99}">
      <dsp:nvSpPr>
        <dsp:cNvPr id="0" name=""/>
        <dsp:cNvSpPr/>
      </dsp:nvSpPr>
      <dsp:spPr>
        <a:xfrm>
          <a:off x="4974198" y="3831196"/>
          <a:ext cx="1359589" cy="135958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9196C-C98A-4A71-8E8D-E16BA79989EB}">
      <dsp:nvSpPr>
        <dsp:cNvPr id="0" name=""/>
        <dsp:cNvSpPr/>
      </dsp:nvSpPr>
      <dsp:spPr>
        <a:xfrm>
          <a:off x="6186405" y="4818689"/>
          <a:ext cx="1731702" cy="64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গ্রেডেড</a:t>
          </a:r>
          <a:r>
            <a:rPr lang="en-US" sz="2400" b="1" i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ইন্ডেক্স</a:t>
          </a:r>
          <a:endParaRPr lang="en-US" sz="2400" b="1" i="1" kern="1200" dirty="0">
            <a:latin typeface="NikoshBAN" pitchFamily="2" charset="0"/>
            <a:cs typeface="NikoshBAN" pitchFamily="2" charset="0"/>
          </a:endParaRPr>
        </a:p>
      </dsp:txBody>
      <dsp:txXfrm>
        <a:off x="6186405" y="4818689"/>
        <a:ext cx="1731702" cy="642310"/>
      </dsp:txXfrm>
    </dsp:sp>
    <dsp:sp modelId="{4B39672C-E8D9-411F-B2EC-3E0C4E1712F3}">
      <dsp:nvSpPr>
        <dsp:cNvPr id="0" name=""/>
        <dsp:cNvSpPr/>
      </dsp:nvSpPr>
      <dsp:spPr>
        <a:xfrm>
          <a:off x="6324078" y="1764606"/>
          <a:ext cx="1359589" cy="135958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E3B57-B4CB-4ADF-8BE8-317168147718}">
      <dsp:nvSpPr>
        <dsp:cNvPr id="0" name=""/>
        <dsp:cNvSpPr/>
      </dsp:nvSpPr>
      <dsp:spPr>
        <a:xfrm>
          <a:off x="6904623" y="3053953"/>
          <a:ext cx="1552012" cy="70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মনো</a:t>
          </a:r>
          <a:r>
            <a:rPr lang="en-US" sz="2400" b="1" i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i="1" kern="1200" dirty="0" err="1">
              <a:latin typeface="NikoshBAN" pitchFamily="2" charset="0"/>
              <a:cs typeface="NikoshBAN" pitchFamily="2" charset="0"/>
            </a:rPr>
            <a:t>মোড</a:t>
          </a:r>
          <a:endParaRPr lang="en-US" sz="2400" b="1" i="1" kern="1200" dirty="0">
            <a:latin typeface="NikoshBAN" pitchFamily="2" charset="0"/>
            <a:cs typeface="NikoshBAN" pitchFamily="2" charset="0"/>
          </a:endParaRPr>
        </a:p>
      </dsp:txBody>
      <dsp:txXfrm>
        <a:off x="6904623" y="3053953"/>
        <a:ext cx="1552012" cy="70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22E71-7424-4716-BCC7-785E0E607244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8BB1-64DA-4836-B461-5F3CE29EC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8BB1-64DA-4836-B461-5F3CE29EC1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1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7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1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6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6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2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1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6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8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9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0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5517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29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4" r:id="rId8"/>
    <p:sldLayoutId id="2147483745" r:id="rId9"/>
    <p:sldLayoutId id="2147483740" r:id="rId10"/>
    <p:sldLayoutId id="2147483741" r:id="rId11"/>
    <p:sldLayoutId id="2147483742" r:id="rId12"/>
    <p:sldLayoutId id="2147483743" r:id="rId13"/>
  </p:sldLayoutIdLst>
  <p:transition spd="slow">
    <p:checker/>
    <p:sndAc>
      <p:stSnd>
        <p:snd r:embed="rId15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CE4E-EBB1-466E-9D0E-CE2148CCE2A0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bre-Optic-Cable-National-Broadband-Network-12499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" y="0"/>
            <a:ext cx="9141367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45720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92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4354" r="13230" b="4127"/>
          <a:stretch/>
        </p:blipFill>
        <p:spPr>
          <a:xfrm>
            <a:off x="304800" y="838200"/>
            <a:ext cx="43434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r="6665"/>
          <a:stretch/>
        </p:blipFill>
        <p:spPr>
          <a:xfrm>
            <a:off x="4862286" y="838200"/>
            <a:ext cx="4091214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733800"/>
            <a:ext cx="43434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4801" y="3077028"/>
            <a:ext cx="434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অপ্টিক্যাল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অংশসমূহ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1" y="6019800"/>
            <a:ext cx="43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আভ্যন্তরীণ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চলাচল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2286" y="3048000"/>
            <a:ext cx="4091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দৈঘ্য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৮ – ১০০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মাইক্রন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ক্ল্যাডিং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দৈঘ্য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১২৫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মাইক্রন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8486" y="3886200"/>
            <a:ext cx="3976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প্রতিসরাংক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ক্ল্যাডিং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বেশি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অপ্টিক্যাল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বৈশিষ্ট্যসম্পন্ন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ক্ল্যাডিং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ক্ল্যাডিং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কাঁচ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29400" y="1732672"/>
            <a:ext cx="1405596" cy="461665"/>
            <a:chOff x="6629400" y="1732672"/>
            <a:chExt cx="1405596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7272996" y="1732672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কোর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629400" y="1943100"/>
              <a:ext cx="68580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77000" y="990600"/>
            <a:ext cx="2167596" cy="742072"/>
            <a:chOff x="6477000" y="990600"/>
            <a:chExt cx="2167596" cy="742072"/>
          </a:xfrm>
        </p:grpSpPr>
        <p:sp>
          <p:nvSpPr>
            <p:cNvPr id="16" name="TextBox 15"/>
            <p:cNvSpPr txBox="1"/>
            <p:nvPr/>
          </p:nvSpPr>
          <p:spPr>
            <a:xfrm>
              <a:off x="7391400" y="990600"/>
              <a:ext cx="125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ক্ল্যাডিং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>
              <a:off x="6477000" y="1219200"/>
              <a:ext cx="1100796" cy="513472"/>
            </a:xfrm>
            <a:prstGeom prst="bentArrow">
              <a:avLst>
                <a:gd name="adj1" fmla="val 25000"/>
                <a:gd name="adj2" fmla="val 4110"/>
                <a:gd name="adj3" fmla="val 25000"/>
                <a:gd name="adj4" fmla="val 492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07893" y="2286000"/>
            <a:ext cx="1855107" cy="461665"/>
            <a:chOff x="6907893" y="2286000"/>
            <a:chExt cx="1855107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7653996" y="2286000"/>
              <a:ext cx="1109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জ্যাকেট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907893" y="2516832"/>
              <a:ext cx="864507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600" y="990600"/>
            <a:ext cx="3976468" cy="2004983"/>
            <a:chOff x="609600" y="990600"/>
            <a:chExt cx="3976468" cy="2004983"/>
          </a:xfrm>
        </p:grpSpPr>
        <p:sp>
          <p:nvSpPr>
            <p:cNvPr id="24" name="Rounded Rectangle 23"/>
            <p:cNvSpPr/>
            <p:nvPr/>
          </p:nvSpPr>
          <p:spPr>
            <a:xfrm>
              <a:off x="609600" y="990600"/>
              <a:ext cx="15621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আউটার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জ্যাকেট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424332" y="1179228"/>
              <a:ext cx="1143000" cy="4209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কেভলার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00875" y="1662332"/>
              <a:ext cx="966568" cy="3868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ক্ল্যাডিং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8000" y="2113671"/>
              <a:ext cx="1538068" cy="6621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গ্লাস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প্লাস্টিক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কোর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0600" y="2548596"/>
              <a:ext cx="1371600" cy="4469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প্লাস্টিক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বাফার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2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4038600"/>
            <a:ext cx="7329055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00" y="1371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99"/>
            <a:ext cx="80698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270"/>
            <a:ext cx="2209800" cy="2383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80162"/>
            <a:ext cx="2251587" cy="241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335985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মাল্টি-কম্পোনেন্ট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কাঁচ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76320"/>
            <a:ext cx="2418735" cy="246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162367" y="339961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সিলিকা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002534"/>
            <a:ext cx="3962401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00" y="4040634"/>
            <a:ext cx="3962401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257551" y="625519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8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37399728"/>
              </p:ext>
            </p:extLst>
          </p:nvPr>
        </p:nvGraphicFramePr>
        <p:xfrm>
          <a:off x="457200" y="1143000"/>
          <a:ext cx="84582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1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AAFA5F7-0053-4F57-90C8-1257552FC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7AAFA5F7-0053-4F57-90C8-1257552FC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464DF2-5136-49FF-BE42-CB9C74B0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graphicEl>
                                              <a:dgm id="{4C464DF2-5136-49FF-BE42-CB9C74B01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FFB315B-2431-4A11-8D51-000C23BB5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graphicEl>
                                              <a:dgm id="{DFFB315B-2431-4A11-8D51-000C23BB5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2B32FF0-E373-4EA6-A689-44043AFD2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82B32FF0-E373-4EA6-A689-44043AFD2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F28EEF7-3E1A-4C58-980B-546CD518E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>
                                            <p:graphicEl>
                                              <a:dgm id="{EF28EEF7-3E1A-4C58-980B-546CD518E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B7F2525-8878-416C-BF01-428485A34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CB7F2525-8878-416C-BF01-428485A34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B39672C-E8D9-411F-B2EC-3E0C4E171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>
                                            <p:graphicEl>
                                              <a:dgm id="{4B39672C-E8D9-411F-B2EC-3E0C4E171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4E3B57-B4CB-4ADF-8BE8-317168147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graphicEl>
                                              <a:dgm id="{EB4E3B57-B4CB-4ADF-8BE8-317168147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C83C6FA-8F35-4534-97DA-EEE15B64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3C83C6FA-8F35-4534-97DA-EEE15B64C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F571A07-5823-462B-B236-781FD38F7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>
                                            <p:graphicEl>
                                              <a:dgm id="{1F571A07-5823-462B-B236-781FD38F7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09C57A7-B9AC-4C60-8678-6BB430E9F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graphicEl>
                                              <a:dgm id="{F09C57A7-B9AC-4C60-8678-6BB430E9F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0C8701-D2A5-45B1-8F04-D5327794E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graphicEl>
                                              <a:dgm id="{9A0C8701-D2A5-45B1-8F04-D5327794E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7095CE-064C-46F6-AB03-795D2962A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>
                                            <p:graphicEl>
                                              <a:dgm id="{297095CE-064C-46F6-AB03-795D2962A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F29196C-C98A-4A71-8E8D-E16BA7998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>
                                            <p:graphicEl>
                                              <a:dgm id="{EF29196C-C98A-4A71-8E8D-E16BA7998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512" y="1440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19664"/>
            <a:ext cx="3048000" cy="252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35744" y="3114036"/>
            <a:ext cx="372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গিগা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রেঞ্জে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ট্রান্সমিশন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685117"/>
            <a:ext cx="3119591" cy="2466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3154512"/>
            <a:ext cx="432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ট্রান্সমিশনে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560466"/>
            <a:ext cx="3340894" cy="2448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635842"/>
            <a:ext cx="3486304" cy="2448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45281" y="5967444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865" y="6152109"/>
            <a:ext cx="405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গোপনীয়তা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1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58448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3352800" cy="3005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86300" y="3615260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ওজনে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হাল্কা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6602" r="10867" b="37754"/>
          <a:stretch/>
        </p:blipFill>
        <p:spPr>
          <a:xfrm>
            <a:off x="457200" y="609600"/>
            <a:ext cx="3581400" cy="2974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191000"/>
            <a:ext cx="33528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94982" y="3679528"/>
            <a:ext cx="2603090" cy="283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4" t="-460" r="-1"/>
          <a:stretch/>
        </p:blipFill>
        <p:spPr bwMode="auto">
          <a:xfrm>
            <a:off x="4485821" y="6096000"/>
            <a:ext cx="3791857" cy="52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2" t="19254"/>
          <a:stretch/>
        </p:blipFill>
        <p:spPr bwMode="auto">
          <a:xfrm>
            <a:off x="822769" y="6172200"/>
            <a:ext cx="2240794" cy="53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421" y="-47602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62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794879"/>
            <a:ext cx="2362200" cy="2493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328831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দামী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2677" y="3288311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ভঙ্গুর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U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29981" y="1020096"/>
            <a:ext cx="2667000" cy="2236839"/>
            <a:chOff x="4724400" y="1066800"/>
            <a:chExt cx="3962400" cy="4419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39"/>
            <a:stretch/>
          </p:blipFill>
          <p:spPr>
            <a:xfrm>
              <a:off x="4724400" y="1066800"/>
              <a:ext cx="3962400" cy="441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8071340" y="1066800"/>
              <a:ext cx="61546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0512" y="1440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10" name="Picture 9" descr="FiberOpticTrenching2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32" y="3715563"/>
            <a:ext cx="3505200" cy="263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9" y="3715563"/>
            <a:ext cx="3436305" cy="2643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52400" y="6363783"/>
            <a:ext cx="388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জটিল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1179" y="6324600"/>
            <a:ext cx="450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দক্ষতাসম্পন্ন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জনবলের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358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429000" cy="3692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6489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নেটওয়ার্কে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7379"/>
            <a:ext cx="3429000" cy="3689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34000" y="5648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সিস্টেমে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" y="1475936"/>
            <a:ext cx="38100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75936"/>
            <a:ext cx="40386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85800" y="5666936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মেরিন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66693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অবস্থানে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ট্রান্সমিশনে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358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8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63379"/>
            <a:ext cx="6096000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u="sng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23457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ক্ষেত্রসমূহের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62400"/>
            <a:ext cx="4217247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66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x-fi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" y="1180236"/>
            <a:ext cx="4610308" cy="398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0308natural_fiber_r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33" y="2464188"/>
            <a:ext cx="4422871" cy="393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124200" y="55417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68" y="595313"/>
            <a:ext cx="2209800" cy="164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96107"/>
            <a:ext cx="1752600" cy="160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0076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8058"/>
            <a:ext cx="5334000" cy="14465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6106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748995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3936590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u="sng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724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গুরূত্ব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5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onnobad-1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96" y="2971800"/>
            <a:ext cx="5984075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20277" r="36037" b="34946"/>
          <a:stretch/>
        </p:blipFill>
        <p:spPr bwMode="auto">
          <a:xfrm>
            <a:off x="2719051" y="762000"/>
            <a:ext cx="385136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67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cal-fiber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71136"/>
            <a:ext cx="4543864" cy="370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459502"/>
            <a:ext cx="3955366" cy="395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124200" y="55417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0568"/>
            <a:ext cx="2743199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21031"/>
            <a:ext cx="248126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7589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cal_fiber_c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" y="1971808"/>
            <a:ext cx="894939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124200" y="55417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219200"/>
            <a:ext cx="24209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15" y="5577072"/>
            <a:ext cx="9138140" cy="5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1393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"/>
            <a:ext cx="6477000" cy="1446550"/>
          </a:xfrm>
          <a:prstGeom prst="rect">
            <a:avLst/>
          </a:prstGeom>
          <a:noFill/>
          <a:ln>
            <a:solidFill>
              <a:srgbClr val="C00000"/>
            </a:solidFill>
            <a:prstDash val="lgDashDotDot"/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 w="0"/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cap="all" dirty="0">
              <a:ln w="0"/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68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ফাইবারের সুবিধা ও অসুবিধা বর্ণনা করতে পারবে,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842941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5239"/>
          <a:stretch/>
        </p:blipFill>
        <p:spPr>
          <a:xfrm>
            <a:off x="152400" y="1371600"/>
            <a:ext cx="2848429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14532" y="5257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আঁশযুক্ত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17711" r="3723" b="3101"/>
          <a:stretch/>
        </p:blipFill>
        <p:spPr>
          <a:xfrm>
            <a:off x="3144128" y="1371601"/>
            <a:ext cx="28194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124200" y="51816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আভ্যন্তরীণ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" r="4110" b="5619"/>
          <a:stretch/>
        </p:blipFill>
        <p:spPr>
          <a:xfrm>
            <a:off x="6115956" y="1371601"/>
            <a:ext cx="2875644" cy="380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496928" y="525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সিগন্যাল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863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ding-2-2012-3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752600"/>
            <a:ext cx="3810000" cy="2110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897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100286"/>
            <a:ext cx="3810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0414" y="76200"/>
            <a:ext cx="39104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29" y="1070430"/>
            <a:ext cx="6244544" cy="6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4" y="4961464"/>
            <a:ext cx="5484586" cy="9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29" y="2111826"/>
            <a:ext cx="5490029" cy="94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16" y="3004457"/>
            <a:ext cx="5803900" cy="65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29" y="4108750"/>
            <a:ext cx="5490029" cy="8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014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278964"/>
            <a:ext cx="3352800" cy="2616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Stock_000012520570X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895300"/>
            <a:ext cx="3352800" cy="281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0414" y="76200"/>
            <a:ext cx="39104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29" y="1070430"/>
            <a:ext cx="6244544" cy="6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55" y="4778831"/>
            <a:ext cx="5980113" cy="70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92995"/>
            <a:ext cx="5980113" cy="9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55" y="2862943"/>
            <a:ext cx="5980113" cy="5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56" y="3917047"/>
            <a:ext cx="5980113" cy="10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1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4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4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6482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0386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47953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অংশ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486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প্রস্থচ্ছেদ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2808" y="1905000"/>
            <a:ext cx="3835792" cy="2819400"/>
            <a:chOff x="202808" y="1905000"/>
            <a:chExt cx="3835792" cy="2819400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1905000"/>
              <a:ext cx="1371600" cy="6869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স্ট্রেন্থ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মেম্বার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24200" y="2667000"/>
              <a:ext cx="914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ক্ল্যাডিং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00400" y="4114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কোর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752600" y="4267200"/>
              <a:ext cx="914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কোটিং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2808" y="3894408"/>
              <a:ext cx="134112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আউটার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জ্যাকেট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3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324</Words>
  <Application>Microsoft Office PowerPoint</Application>
  <PresentationFormat>On-screen Show (4:3)</PresentationFormat>
  <Paragraphs>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</dc:creator>
  <cp:lastModifiedBy>Shuayib Leptop</cp:lastModifiedBy>
  <cp:revision>235</cp:revision>
  <dcterms:created xsi:type="dcterms:W3CDTF">2006-08-16T00:00:00Z</dcterms:created>
  <dcterms:modified xsi:type="dcterms:W3CDTF">2020-01-25T11:28:30Z</dcterms:modified>
</cp:coreProperties>
</file>