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0" r:id="rId2"/>
    <p:sldId id="258" r:id="rId3"/>
    <p:sldId id="259" r:id="rId4"/>
    <p:sldId id="261" r:id="rId5"/>
    <p:sldId id="260" r:id="rId6"/>
    <p:sldId id="281" r:id="rId7"/>
    <p:sldId id="284" r:id="rId8"/>
    <p:sldId id="282" r:id="rId9"/>
    <p:sldId id="285" r:id="rId10"/>
    <p:sldId id="291" r:id="rId11"/>
    <p:sldId id="266" r:id="rId12"/>
    <p:sldId id="286" r:id="rId13"/>
    <p:sldId id="287" r:id="rId14"/>
    <p:sldId id="288" r:id="rId15"/>
    <p:sldId id="28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07" autoAdjust="0"/>
  </p:normalViewPr>
  <p:slideViewPr>
    <p:cSldViewPr>
      <p:cViewPr varScale="1">
        <p:scale>
          <a:sx n="68" d="100"/>
          <a:sy n="68" d="100"/>
        </p:scale>
        <p:origin x="9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E4B16-FB75-4C25-87DC-1B4A19D66AB1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DC2DD-ECC8-4852-9A32-EDE0DB2E7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4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DC2DD-ECC8-4852-9A32-EDE0DB2E7C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DC2DD-ECC8-4852-9A32-EDE0DB2E7C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4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DC2DD-ECC8-4852-9A32-EDE0DB2E7C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0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fiqulalam.nmc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" y="0"/>
            <a:ext cx="912289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 rot="9764209" flipV="1">
            <a:off x="1192671" y="2775801"/>
            <a:ext cx="6400799" cy="130639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90678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অম্ল-ক্ষারক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নির্দেশক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143000"/>
            <a:ext cx="89154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রাসায়নিক পদার্থ কোনো অম্ল-ক্ষারক প্রশমন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 সামান্য পরিমাণ উপস্থিত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নিজেদের বর্ণ পরিবর্তনের মাধ্যমে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অম্ল-ক্ষারক প্রশমন বিক্রিয়ার সমাপ্তি বিন্দু নির্দেশ করে তাদেরকে নির্দেশক বলে।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মিথাইল অরেঞ্জ, মিথাইল রেড, ফেনলফথেলিন, লিটমাস প্রভূতি হচ্ছে নির্দেশক।</a:t>
            </a:r>
          </a:p>
        </p:txBody>
      </p:sp>
    </p:spTree>
    <p:extLst>
      <p:ext uri="{BB962C8B-B14F-4D97-AF65-F5344CB8AC3E}">
        <p14:creationId xmlns:p14="http://schemas.microsoft.com/office/powerpoint/2010/main" val="12850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90678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371600"/>
            <a:ext cx="89154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অম্ল-ক্ষারক টাইট্রেশন কী?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90678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371600"/>
            <a:ext cx="89154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অম্ল-ক্ষারক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ট্রাইট্রেশনে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যন্ত্র প্রয়োজন তা লিখ।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90678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371600"/>
            <a:ext cx="89154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অম্ল- ক্ষারক টাইট্রেশন পদ্ধতি বর্ণনা লিখ।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90678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371600"/>
            <a:ext cx="89154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অম্ল-ক্ষারক টাইট্রেশন কী?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নির্দেশক কাকে বলে?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অম্ল-ক্ষারক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ট্রাইট্রেশনে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যন্ত্র প্রয়োজন?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90678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371600"/>
            <a:ext cx="89154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অম্ল- ক্ষারক টাইট্রেশন পদ্ধতির বর্ণনা লিখে নিয়ে আসবে।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0" y="0"/>
            <a:ext cx="45719" cy="45719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ll-types-of-flowers-n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" y="45719"/>
            <a:ext cx="9098281" cy="67360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 rot="8608206" flipV="1">
            <a:off x="1371600" y="2775802"/>
            <a:ext cx="6400799" cy="130639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0">
              <a:srgbClr val="00B0F0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76200" y="76200"/>
            <a:ext cx="8991600" cy="1524000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057400"/>
            <a:ext cx="518160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মোঃ</a:t>
            </a:r>
            <a:r>
              <a:rPr lang="bn-BD" sz="3600" b="1" dirty="0" smtClean="0">
                <a:solidFill>
                  <a:srgbClr val="C0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রফিকুল আলম সরকার</a:t>
            </a:r>
            <a:endParaRPr lang="bn-BD" sz="3600" b="1" dirty="0" smtClean="0">
              <a:solidFill>
                <a:srgbClr val="C0000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প্রভাষক, রসায়ন </a:t>
            </a:r>
            <a:r>
              <a:rPr lang="bn-IN" sz="3600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বিভাগ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নাগেশ্বরী মহিলা কলেজ, কুড়িগ্রাম।</a:t>
            </a:r>
            <a:endParaRPr lang="bn-BD" sz="3600" dirty="0" smtClean="0">
              <a:solidFill>
                <a:srgbClr val="00206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bn-BD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Kalpurush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rafiqulalam.nmc</a:t>
            </a:r>
            <a:endParaRPr lang="bn-BD" sz="3600" dirty="0" smtClean="0">
              <a:solidFill>
                <a:srgbClr val="002060"/>
              </a:solidFill>
              <a:latin typeface="Times New Roman" panose="02020603050405020304" pitchFamily="18" charset="0"/>
              <a:cs typeface="Kalpurush" pitchFamily="2" charset="0"/>
            </a:endParaRPr>
          </a:p>
        </p:txBody>
      </p:sp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286000"/>
            <a:ext cx="32766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0">
              <a:srgbClr val="00B0F0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62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</a:pPr>
            <a:r>
              <a:rPr lang="bn-BD" b="0" dirty="0" smtClean="0">
                <a:effectLst/>
                <a:latin typeface="Kalpurush" pitchFamily="2" charset="0"/>
                <a:cs typeface="Kalpurush" pitchFamily="2" charset="0"/>
              </a:rPr>
              <a:t/>
            </a:r>
            <a:br>
              <a:rPr lang="bn-BD" b="0" dirty="0" smtClean="0">
                <a:effectLst/>
                <a:latin typeface="Kalpurush" pitchFamily="2" charset="0"/>
                <a:cs typeface="Kalpurush" pitchFamily="2" charset="0"/>
              </a:rPr>
            </a:br>
            <a:r>
              <a:rPr lang="en-US" b="0" dirty="0" smtClean="0">
                <a:effectLst/>
                <a:latin typeface="Kalpurush" pitchFamily="2" charset="0"/>
                <a:cs typeface="Kalpurush" pitchFamily="2" charset="0"/>
              </a:rPr>
              <a:t/>
            </a:r>
            <a:br>
              <a:rPr lang="en-US" b="0" dirty="0" smtClean="0">
                <a:effectLst/>
                <a:latin typeface="Kalpurush" pitchFamily="2" charset="0"/>
                <a:cs typeface="Kalpurush" pitchFamily="2" charset="0"/>
              </a:rPr>
            </a:br>
            <a:r>
              <a:rPr lang="bn-BD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br>
              <a:rPr lang="bn-BD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0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সায়ন</a:t>
            </a:r>
            <a:r>
              <a:rPr lang="bn-BD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২য় পত্র</a:t>
            </a:r>
            <a:r>
              <a:rPr lang="en-US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ধ্যায়ঃ তৃতীয়</a:t>
            </a:r>
            <a:r>
              <a:rPr lang="bn-IN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পরিমাণগত রসায়ন</a:t>
            </a:r>
            <a:r>
              <a:rPr lang="bn-IN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bn-IN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পাঠঃ টাইট্রেশন</a:t>
            </a:r>
            <a:r>
              <a:rPr lang="en-US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600" b="0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ঠঃ </a:t>
            </a:r>
            <a:r>
              <a:rPr lang="bn-IN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অম্ল-ক্ষারক </a:t>
            </a:r>
            <a:r>
              <a:rPr lang="bn-IN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টাইট্রেশন</a:t>
            </a:r>
            <a:r>
              <a:rPr lang="bn-BD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b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76200" y="0"/>
            <a:ext cx="8991600" cy="1371600"/>
          </a:xfrm>
          <a:prstGeom prst="ribbon">
            <a:avLst>
              <a:gd name="adj1" fmla="val 7184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0">
              <a:srgbClr val="00B0F0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6200"/>
            <a:ext cx="891540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পূর্বজ্ঞ্যান যাচাই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143000"/>
            <a:ext cx="579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দেখতে পাচ্ছ?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6172200" cy="759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টাইট্রেশন করার দৃশ্য।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05000"/>
            <a:ext cx="4953001" cy="40962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371600"/>
            <a:ext cx="89154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অম্ল-ক্ষারক টাইট্রেশন কী তা জানতে পারবে।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অম্ল-ক্ষারক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ট্রাইট্রেশনে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যন্ত্র প্রয়োজন তা বলতে পাড়বে।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অম্ল- ক্ষারক টাইট্রেশন পদ্ধতি বর্ণনা করতে পাড়বে।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15400" cy="121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6200"/>
            <a:ext cx="891540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অম্ল-ক্ষারক টাইট্রেশন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143000"/>
            <a:ext cx="89154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 ঘনমাত্রা বিশিষ্ট অম্ল বা ক্ষারকের সাথে অজানা ঘনমাত্রা বিশিষ্ট ক্ষার বা অম্লের সাথে প্রশমন বিক্রিয়া ঘটিয়ে উপযুক্ত নির্দেশকের উপস্থিতিতে বিক্রিয়ার শেষ বিন্দু নির্ণয় পূর্বক ঐ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ঘনমাত্রার অম্ল বা ক্ষারক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দ্রবণটির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ঘনমাত্রা নির্ণয়ের পদ্ধতিকে অম্ল-ক্ষারক টাইট্রেশন বলে।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8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7372"/>
            <a:ext cx="89916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টাইট্রেশনে ব্যবহৃত যন্ত্র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06780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টাইট্রেশনে ব্যবহৃত যন্ত্রগুলো হচ্ছে ...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বুরেট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পিপেট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কনিক্যাল ফ্লাস্ক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আয়তনিক ফ্লাস্ক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বিকার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ড্রপার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6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 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914400"/>
            <a:ext cx="8991600" cy="5867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Rectangle 3"/>
          <p:cNvSpPr/>
          <p:nvPr/>
        </p:nvSpPr>
        <p:spPr>
          <a:xfrm>
            <a:off x="76200" y="76200"/>
            <a:ext cx="90678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টাইট্রেশনে ব্যবহৃত কিছু যন্ত্রের প্রয়োগ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90678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টাইট্রেশনে ব্যবহৃত রাসায়নিক পদার্থ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06780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টাইট্রেশনে ব্যবহৃত রাসায়নিক পদার্থ হচ্ছে ...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এসিড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ক্ষারক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নির্দেশক</a:t>
            </a:r>
          </a:p>
        </p:txBody>
      </p:sp>
    </p:spTree>
    <p:extLst>
      <p:ext uri="{BB962C8B-B14F-4D97-AF65-F5344CB8AC3E}">
        <p14:creationId xmlns:p14="http://schemas.microsoft.com/office/powerpoint/2010/main" val="8587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274</Words>
  <Application>Microsoft Office PowerPoint</Application>
  <PresentationFormat>On-screen Show (4:3)</PresentationFormat>
  <Paragraphs>51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Book Antiqua</vt:lpstr>
      <vt:lpstr>Calibri</vt:lpstr>
      <vt:lpstr>Kalpurush</vt:lpstr>
      <vt:lpstr>Lucida Sans</vt:lpstr>
      <vt:lpstr>NikoshBAN</vt:lpstr>
      <vt:lpstr>NikoshLight</vt:lpstr>
      <vt:lpstr>Times New Roman</vt:lpstr>
      <vt:lpstr>Vrinda</vt:lpstr>
      <vt:lpstr>Wingdings</vt:lpstr>
      <vt:lpstr>Wingdings 2</vt:lpstr>
      <vt:lpstr>Wingdings 3</vt:lpstr>
      <vt:lpstr>Apex</vt:lpstr>
      <vt:lpstr>PowerPoint Presentation</vt:lpstr>
      <vt:lpstr>PowerPoint Presentation</vt:lpstr>
      <vt:lpstr>  শ্রেণিঃ দ্বাদশ বিষয়ঃ রসায়ন ২য় পত্র অধ্যায়ঃ তৃতীয়(পরিমাণগত রসায়ন) পাঠঃ টাইট্রেশন আজকের পাঠঃ অম্ল-ক্ষারক টাইট্রেশন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SVOICE</dc:creator>
  <cp:lastModifiedBy>Md Rafiqul Alam Sarker</cp:lastModifiedBy>
  <cp:revision>372</cp:revision>
  <dcterms:created xsi:type="dcterms:W3CDTF">2006-08-16T00:00:00Z</dcterms:created>
  <dcterms:modified xsi:type="dcterms:W3CDTF">2020-01-25T17:43:42Z</dcterms:modified>
</cp:coreProperties>
</file>