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3"/>
  </p:notesMasterIdLst>
  <p:sldIdLst>
    <p:sldId id="311" r:id="rId4"/>
    <p:sldId id="312" r:id="rId5"/>
    <p:sldId id="264" r:id="rId6"/>
    <p:sldId id="256" r:id="rId7"/>
    <p:sldId id="277" r:id="rId8"/>
    <p:sldId id="284" r:id="rId9"/>
    <p:sldId id="287" r:id="rId10"/>
    <p:sldId id="313" r:id="rId11"/>
    <p:sldId id="314" r:id="rId12"/>
    <p:sldId id="315" r:id="rId13"/>
    <p:sldId id="316" r:id="rId14"/>
    <p:sldId id="324" r:id="rId15"/>
    <p:sldId id="319" r:id="rId16"/>
    <p:sldId id="318" r:id="rId17"/>
    <p:sldId id="317" r:id="rId18"/>
    <p:sldId id="323" r:id="rId19"/>
    <p:sldId id="288" r:id="rId20"/>
    <p:sldId id="325" r:id="rId21"/>
    <p:sldId id="289" r:id="rId22"/>
  </p:sldIdLst>
  <p:sldSz cx="12344400" cy="6858000"/>
  <p:notesSz cx="9144000" cy="6858000"/>
  <p:defaultTextStyle>
    <a:defPPr>
      <a:defRPr lang="ko-KR"/>
    </a:defPPr>
    <a:lvl1pPr marL="0" algn="l" defTabSz="1228954" rtl="0" eaLnBrk="1" latinLnBrk="1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1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1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1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1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1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1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1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1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DC7"/>
    <a:srgbClr val="47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2" y="282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37CDE-BE16-49E2-A156-034A97F54CCD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9200" y="857250"/>
            <a:ext cx="4165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DF7E2-293C-4A01-BAB5-A3ABA866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DF7E2-293C-4A01-BAB5-A3ABA8665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DF7E2-293C-4A01-BAB5-A3ABA8665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3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DF7E2-293C-4A01-BAB5-A3ABA8665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DF7E2-293C-4A01-BAB5-A3ABA8665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3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DF7E2-293C-4A01-BAB5-A3ABA8665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253203"/>
            <a:ext cx="12344400" cy="1604797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0"/>
                </a:schemeClr>
              </a:gs>
              <a:gs pos="50000">
                <a:schemeClr val="bg1">
                  <a:alpha val="88000"/>
                </a:schemeClr>
              </a:gs>
              <a:gs pos="8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1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541235"/>
            <a:ext cx="12344400" cy="6720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00" y="6213309"/>
            <a:ext cx="123444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341" y="3096"/>
            <a:ext cx="962386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2341" y="771181"/>
            <a:ext cx="962386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5525" y="1988840"/>
            <a:ext cx="3437824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52192" y="1988840"/>
            <a:ext cx="3437824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78859" y="1988840"/>
            <a:ext cx="3437824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9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610" y="1316766"/>
            <a:ext cx="8691546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315592" y="5682850"/>
            <a:ext cx="11713216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19">
              <a:solidFill>
                <a:schemeClr val="tx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28958" y="1873324"/>
            <a:ext cx="4165556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2176"/>
            <a:ext cx="123444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010261"/>
            <a:ext cx="123444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655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3444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3444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DDBA6E-7B38-4B62-B835-4B886BAD4446}"/>
              </a:ext>
            </a:extLst>
          </p:cNvPr>
          <p:cNvSpPr/>
          <p:nvPr userDrawn="1"/>
        </p:nvSpPr>
        <p:spPr>
          <a:xfrm flipH="1">
            <a:off x="0" y="3044957"/>
            <a:ext cx="12344400" cy="1686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19"/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xmlns="" id="{40E17F4A-BF79-43E6-BAA8-31A909BF2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88" y="1796819"/>
            <a:ext cx="3791221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5D7503B6-0FBE-4B65-A51F-9EAD18B8D8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9962" y="1981016"/>
            <a:ext cx="2186472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915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72" y="123479"/>
            <a:ext cx="1171786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588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3444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7911" y="1508786"/>
            <a:ext cx="3847284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19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19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19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8F0FD55-08E1-4909-9207-CC067D9BB1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871" y="0"/>
            <a:ext cx="4244279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4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366622" y="2928627"/>
            <a:ext cx="5977778" cy="7071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66622" y="3635752"/>
            <a:ext cx="597777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49214"/>
            <a:ext cx="123444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00" y="6086819"/>
            <a:ext cx="123444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536"/>
            <a:ext cx="12344400" cy="5348677"/>
          </a:xfrm>
          <a:prstGeom prst="flowChartMerge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3444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3444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3444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3444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109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3444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3444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16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27984" y="1124744"/>
            <a:ext cx="81164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27984" y="1892829"/>
            <a:ext cx="8116416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311660" y="2436383"/>
            <a:ext cx="9818291" cy="3072341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19"/>
          </a:p>
        </p:txBody>
      </p:sp>
      <p:sp>
        <p:nvSpPr>
          <p:cNvPr id="5" name="Oval 4"/>
          <p:cNvSpPr/>
          <p:nvPr userDrawn="1"/>
        </p:nvSpPr>
        <p:spPr>
          <a:xfrm>
            <a:off x="1894925" y="1392965"/>
            <a:ext cx="2138638" cy="211223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19"/>
          </a:p>
        </p:txBody>
      </p:sp>
    </p:spTree>
    <p:extLst>
      <p:ext uri="{BB962C8B-B14F-4D97-AF65-F5344CB8AC3E}">
        <p14:creationId xmlns:p14="http://schemas.microsoft.com/office/powerpoint/2010/main" val="30227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087" y="164638"/>
            <a:ext cx="89913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53087" y="932723"/>
            <a:ext cx="89913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5404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341" y="3096"/>
            <a:ext cx="962386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2341" y="771181"/>
            <a:ext cx="962386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49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73" r:id="rId3"/>
    <p:sldLayoutId id="2147483662" r:id="rId4"/>
    <p:sldLayoutId id="2147483663" r:id="rId5"/>
    <p:sldLayoutId id="2147483661" r:id="rId6"/>
    <p:sldLayoutId id="2147483660" r:id="rId7"/>
    <p:sldLayoutId id="2147483665" r:id="rId8"/>
    <p:sldLayoutId id="2147483672" r:id="rId9"/>
    <p:sldLayoutId id="2147483675" r:id="rId10"/>
    <p:sldLayoutId id="2147483674" r:id="rId11"/>
    <p:sldLayoutId id="2147483656" r:id="rId12"/>
    <p:sldLayoutId id="2147483676" r:id="rId13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minvp@gmail.co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hord 32"/>
          <p:cNvSpPr/>
          <p:nvPr/>
        </p:nvSpPr>
        <p:spPr>
          <a:xfrm>
            <a:off x="6505485" y="4307100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Donut 22"/>
          <p:cNvSpPr>
            <a:spLocks noChangeAspect="1"/>
          </p:cNvSpPr>
          <p:nvPr/>
        </p:nvSpPr>
        <p:spPr>
          <a:xfrm>
            <a:off x="6453821" y="3385090"/>
            <a:ext cx="359570" cy="1841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Rounded Rectangle 40"/>
          <p:cNvSpPr/>
          <p:nvPr/>
        </p:nvSpPr>
        <p:spPr>
          <a:xfrm rot="2942052">
            <a:off x="6513894" y="2377615"/>
            <a:ext cx="261800" cy="27851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29"/>
          <p:cNvSpPr/>
          <p:nvPr/>
        </p:nvSpPr>
        <p:spPr>
          <a:xfrm>
            <a:off x="483568" y="764704"/>
            <a:ext cx="4519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114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88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0.51698 0.3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9" y="1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75856" y="191358"/>
            <a:ext cx="6120680" cy="576262"/>
            <a:chOff x="5014861" y="1008782"/>
            <a:chExt cx="7983417" cy="576262"/>
          </a:xfrm>
        </p:grpSpPr>
        <p:sp>
          <p:nvSpPr>
            <p:cNvPr id="7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49088" y="205943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চোখের কোন অংশ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t="20388" r="42012" b="30907"/>
          <a:stretch/>
        </p:blipFill>
        <p:spPr>
          <a:xfrm>
            <a:off x="3795935" y="1268760"/>
            <a:ext cx="4432887" cy="46491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758" y="5991785"/>
            <a:ext cx="3998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083968" y="5978182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7922" y="5991785"/>
            <a:ext cx="528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utoShape 92"/>
          <p:cNvSpPr>
            <a:spLocks noChangeArrowheads="1"/>
          </p:cNvSpPr>
          <p:nvPr/>
        </p:nvSpPr>
        <p:spPr bwMode="auto">
          <a:xfrm flipH="1">
            <a:off x="7756377" y="5424335"/>
            <a:ext cx="1553350" cy="30892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headEnd/>
            <a:tailEnd/>
          </a:ln>
          <a:effectLst>
            <a:outerShdw blurRad="76200" dist="2032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1015" y="5373216"/>
            <a:ext cx="137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অক্ষিগোলক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180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191980" y="127680"/>
            <a:ext cx="3960440" cy="576262"/>
            <a:chOff x="5014861" y="1008782"/>
            <a:chExt cx="7983417" cy="576262"/>
          </a:xfrm>
        </p:grpSpPr>
        <p:sp>
          <p:nvSpPr>
            <p:cNvPr id="2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16016" y="13363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9" y="1268760"/>
            <a:ext cx="12344400" cy="5589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592" y="190330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আইরিস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536" y="2852936"/>
            <a:ext cx="94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807" y="4355372"/>
            <a:ext cx="153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কর্নিয়া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563" y="593668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পিউপিল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00592" y="13800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স্ক্লেরা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40652" y="220668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74205" y="3811343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 স্নায়ু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92011" y="2375700"/>
            <a:ext cx="1920999" cy="733616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76283" y="3377809"/>
            <a:ext cx="3115697" cy="892318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</p:cNvCxnSpPr>
          <p:nvPr/>
        </p:nvCxnSpPr>
        <p:spPr>
          <a:xfrm flipV="1">
            <a:off x="1542663" y="4271338"/>
            <a:ext cx="2092065" cy="1665344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461220" y="4361696"/>
            <a:ext cx="1289734" cy="141859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8069466" y="1746906"/>
            <a:ext cx="1631126" cy="903749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440452" y="2584377"/>
            <a:ext cx="1631126" cy="903749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9043079" y="4051680"/>
            <a:ext cx="1631126" cy="903749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89040" y="6289150"/>
            <a:ext cx="236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আন্তঃগঠণ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015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9" grpId="0"/>
      <p:bldP spid="10" grpId="0"/>
      <p:bldP spid="11" grpId="0"/>
      <p:bldP spid="14" grpId="0"/>
      <p:bldP spid="15" grpId="0"/>
      <p:bldP spid="16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hord 32"/>
          <p:cNvSpPr/>
          <p:nvPr/>
        </p:nvSpPr>
        <p:spPr>
          <a:xfrm>
            <a:off x="6505485" y="4307100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Donut 22"/>
          <p:cNvSpPr>
            <a:spLocks noChangeAspect="1"/>
          </p:cNvSpPr>
          <p:nvPr/>
        </p:nvSpPr>
        <p:spPr>
          <a:xfrm>
            <a:off x="6453821" y="3385090"/>
            <a:ext cx="359570" cy="1841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Rounded Rectangle 40"/>
          <p:cNvSpPr/>
          <p:nvPr/>
        </p:nvSpPr>
        <p:spPr>
          <a:xfrm rot="2942052">
            <a:off x="6513894" y="2377615"/>
            <a:ext cx="261800" cy="27851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768555" y="1844824"/>
            <a:ext cx="3796133" cy="648071"/>
            <a:chOff x="6505485" y="1572386"/>
            <a:chExt cx="4059203" cy="920509"/>
          </a:xfrm>
        </p:grpSpPr>
        <p:grpSp>
          <p:nvGrpSpPr>
            <p:cNvPr id="30" name="Group 29"/>
            <p:cNvGrpSpPr/>
            <p:nvPr/>
          </p:nvGrpSpPr>
          <p:grpSpPr>
            <a:xfrm>
              <a:off x="6505485" y="1585192"/>
              <a:ext cx="4059203" cy="907703"/>
              <a:chOff x="5014865" y="1008782"/>
              <a:chExt cx="5697537" cy="576262"/>
            </a:xfrm>
          </p:grpSpPr>
          <p:sp>
            <p:nvSpPr>
              <p:cNvPr id="31" name="AutoShape 92"/>
              <p:cNvSpPr>
                <a:spLocks noChangeArrowheads="1"/>
              </p:cNvSpPr>
              <p:nvPr/>
            </p:nvSpPr>
            <p:spPr bwMode="auto">
              <a:xfrm flipH="1">
                <a:off x="5014865" y="1008782"/>
                <a:ext cx="5697537" cy="57626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headEnd/>
                <a:tailEnd/>
              </a:ln>
              <a:effectLst>
                <a:outerShdw blurRad="76200" dist="2032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AutoShape 92"/>
              <p:cNvSpPr>
                <a:spLocks noChangeArrowheads="1"/>
              </p:cNvSpPr>
              <p:nvPr/>
            </p:nvSpPr>
            <p:spPr bwMode="auto">
              <a:xfrm flipH="1">
                <a:off x="5308634" y="1059582"/>
                <a:ext cx="5145346" cy="4746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484763" y="1572386"/>
              <a:ext cx="2394449" cy="918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3254" y="632809"/>
            <a:ext cx="2112848" cy="576262"/>
            <a:chOff x="-3254" y="632809"/>
            <a:chExt cx="2112848" cy="576262"/>
          </a:xfrm>
        </p:grpSpPr>
        <p:grpSp>
          <p:nvGrpSpPr>
            <p:cNvPr id="34" name="Group 33"/>
            <p:cNvGrpSpPr/>
            <p:nvPr/>
          </p:nvGrpSpPr>
          <p:grpSpPr>
            <a:xfrm rot="19009863">
              <a:off x="-3254" y="632809"/>
              <a:ext cx="2112848" cy="576262"/>
              <a:chOff x="4917685" y="1008782"/>
              <a:chExt cx="5794719" cy="576262"/>
            </a:xfrm>
          </p:grpSpPr>
          <p:sp>
            <p:nvSpPr>
              <p:cNvPr id="35" name="AutoShape 92"/>
              <p:cNvSpPr>
                <a:spLocks noChangeArrowheads="1"/>
              </p:cNvSpPr>
              <p:nvPr/>
            </p:nvSpPr>
            <p:spPr bwMode="auto">
              <a:xfrm flipH="1">
                <a:off x="4917685" y="1008782"/>
                <a:ext cx="5794719" cy="57626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headEnd/>
                <a:tailEnd/>
              </a:ln>
              <a:effectLst>
                <a:outerShdw blurRad="76200" dist="2032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AutoShape 92"/>
              <p:cNvSpPr>
                <a:spLocks noChangeArrowheads="1"/>
              </p:cNvSpPr>
              <p:nvPr/>
            </p:nvSpPr>
            <p:spPr bwMode="auto">
              <a:xfrm flipH="1">
                <a:off x="5162499" y="1059581"/>
                <a:ext cx="5239793" cy="4746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9031913">
              <a:off x="223499" y="694278"/>
              <a:ext cx="17815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011960" y="5733256"/>
            <a:ext cx="684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r="6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6669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03848" y="127680"/>
            <a:ext cx="5976664" cy="576262"/>
            <a:chOff x="5014861" y="1008782"/>
            <a:chExt cx="7983417" cy="576262"/>
          </a:xfrm>
        </p:grpSpPr>
        <p:sp>
          <p:nvSpPr>
            <p:cNvPr id="2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79912" y="11663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যত্নে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7664" y="6021288"/>
            <a:ext cx="102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 থেকে উঠে ও বাইরে থেকে আসার পর পরিস্কার পানি দিয়ে চোখ পরিস্কার করতে হবে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7" b="21651"/>
          <a:stretch/>
        </p:blipFill>
        <p:spPr>
          <a:xfrm>
            <a:off x="4745952" y="1415495"/>
            <a:ext cx="3658496" cy="401760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4745952" y="1340768"/>
            <a:ext cx="0" cy="41343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403333" y="1415494"/>
            <a:ext cx="1115" cy="43897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65879" y="1415495"/>
            <a:ext cx="39986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732040" y="5406841"/>
            <a:ext cx="4954640" cy="525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40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147864" y="127680"/>
            <a:ext cx="5616624" cy="576262"/>
            <a:chOff x="5014861" y="1008782"/>
            <a:chExt cx="7983417" cy="576262"/>
          </a:xfrm>
        </p:grpSpPr>
        <p:sp>
          <p:nvSpPr>
            <p:cNvPr id="2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51920" y="15105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চোখের যত্নে কী করছে?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1920" y="616530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মোছার জন্য পরিস্কার কাপড় ব্যবহার করতে হবে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60" y="1556792"/>
            <a:ext cx="6535081" cy="43567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904660" y="1556792"/>
            <a:ext cx="0" cy="43567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59832" y="1556792"/>
            <a:ext cx="75880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9439184" y="1124744"/>
            <a:ext cx="1116" cy="48052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51720" y="5900386"/>
            <a:ext cx="7588579" cy="559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282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191980" y="127680"/>
            <a:ext cx="3960440" cy="576262"/>
            <a:chOff x="5014861" y="1008782"/>
            <a:chExt cx="7983417" cy="576262"/>
          </a:xfrm>
        </p:grpSpPr>
        <p:sp>
          <p:nvSpPr>
            <p:cNvPr id="2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52019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4654" y="6165304"/>
            <a:ext cx="5979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সবুজ শাকসবজি ও রঙ্গিন ফলমুল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খেতে হবে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93" y="2420888"/>
            <a:ext cx="3791744" cy="279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13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hord 32"/>
          <p:cNvSpPr/>
          <p:nvPr/>
        </p:nvSpPr>
        <p:spPr>
          <a:xfrm>
            <a:off x="6505485" y="4307100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Donut 22"/>
          <p:cNvSpPr>
            <a:spLocks noChangeAspect="1"/>
          </p:cNvSpPr>
          <p:nvPr/>
        </p:nvSpPr>
        <p:spPr>
          <a:xfrm>
            <a:off x="6453821" y="3385090"/>
            <a:ext cx="359570" cy="1841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Rounded Rectangle 40"/>
          <p:cNvSpPr/>
          <p:nvPr/>
        </p:nvSpPr>
        <p:spPr>
          <a:xfrm rot="2942052">
            <a:off x="6513894" y="2377615"/>
            <a:ext cx="261800" cy="27851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768555" y="1585192"/>
            <a:ext cx="3796133" cy="741539"/>
            <a:chOff x="6505485" y="1585192"/>
            <a:chExt cx="4059203" cy="907703"/>
          </a:xfrm>
        </p:grpSpPr>
        <p:grpSp>
          <p:nvGrpSpPr>
            <p:cNvPr id="30" name="Group 29"/>
            <p:cNvGrpSpPr/>
            <p:nvPr/>
          </p:nvGrpSpPr>
          <p:grpSpPr>
            <a:xfrm>
              <a:off x="6505485" y="1585192"/>
              <a:ext cx="4059203" cy="907703"/>
              <a:chOff x="5014865" y="1008782"/>
              <a:chExt cx="5697537" cy="576262"/>
            </a:xfrm>
          </p:grpSpPr>
          <p:sp>
            <p:nvSpPr>
              <p:cNvPr id="31" name="AutoShape 92"/>
              <p:cNvSpPr>
                <a:spLocks noChangeArrowheads="1"/>
              </p:cNvSpPr>
              <p:nvPr/>
            </p:nvSpPr>
            <p:spPr bwMode="auto">
              <a:xfrm flipH="1">
                <a:off x="5014865" y="1008782"/>
                <a:ext cx="5697537" cy="57626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headEnd/>
                <a:tailEnd/>
              </a:ln>
              <a:effectLst>
                <a:outerShdw blurRad="76200" dist="2032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AutoShape 92"/>
              <p:cNvSpPr>
                <a:spLocks noChangeArrowheads="1"/>
              </p:cNvSpPr>
              <p:nvPr/>
            </p:nvSpPr>
            <p:spPr bwMode="auto">
              <a:xfrm flipH="1">
                <a:off x="5308634" y="1059582"/>
                <a:ext cx="5145346" cy="4746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556013" y="1665210"/>
              <a:ext cx="2548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3254" y="632809"/>
            <a:ext cx="2112848" cy="576262"/>
            <a:chOff x="-3254" y="632809"/>
            <a:chExt cx="2112848" cy="576262"/>
          </a:xfrm>
        </p:grpSpPr>
        <p:grpSp>
          <p:nvGrpSpPr>
            <p:cNvPr id="34" name="Group 33"/>
            <p:cNvGrpSpPr/>
            <p:nvPr/>
          </p:nvGrpSpPr>
          <p:grpSpPr>
            <a:xfrm rot="19009863">
              <a:off x="-3254" y="632809"/>
              <a:ext cx="2112848" cy="576262"/>
              <a:chOff x="4917685" y="1008782"/>
              <a:chExt cx="5794719" cy="576262"/>
            </a:xfrm>
          </p:grpSpPr>
          <p:sp>
            <p:nvSpPr>
              <p:cNvPr id="35" name="AutoShape 92"/>
              <p:cNvSpPr>
                <a:spLocks noChangeArrowheads="1"/>
              </p:cNvSpPr>
              <p:nvPr/>
            </p:nvSpPr>
            <p:spPr bwMode="auto">
              <a:xfrm flipH="1">
                <a:off x="4917685" y="1008782"/>
                <a:ext cx="5794719" cy="57626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headEnd/>
                <a:tailEnd/>
              </a:ln>
              <a:effectLst>
                <a:outerShdw blurRad="76200" dist="2032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AutoShape 92"/>
              <p:cNvSpPr>
                <a:spLocks noChangeArrowheads="1"/>
              </p:cNvSpPr>
              <p:nvPr/>
            </p:nvSpPr>
            <p:spPr bwMode="auto">
              <a:xfrm flipH="1">
                <a:off x="5162499" y="1059581"/>
                <a:ext cx="5239793" cy="4746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9031913">
              <a:off x="241220" y="738018"/>
              <a:ext cx="1648474" cy="46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363888" y="573325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নিবে ব্যাখ্যা কর।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r="1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14975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/>
          <p:cNvSpPr/>
          <p:nvPr/>
        </p:nvSpPr>
        <p:spPr>
          <a:xfrm rot="5400000">
            <a:off x="1714245" y="1874795"/>
            <a:ext cx="2880318" cy="3108408"/>
          </a:xfrm>
          <a:prstGeom prst="trapezoid">
            <a:avLst>
              <a:gd name="adj" fmla="val 41922"/>
            </a:avLst>
          </a:prstGeom>
          <a:gradFill>
            <a:gsLst>
              <a:gs pos="0">
                <a:schemeClr val="accent1"/>
              </a:gs>
              <a:gs pos="2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 5"/>
          <p:cNvSpPr/>
          <p:nvPr/>
        </p:nvSpPr>
        <p:spPr>
          <a:xfrm>
            <a:off x="4372000" y="2420889"/>
            <a:ext cx="2479412" cy="2739765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91405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895970" y="5891405"/>
                </a:lnTo>
                <a:lnTo>
                  <a:pt x="4734863" y="5859508"/>
                </a:lnTo>
                <a:cubicBezTo>
                  <a:pt x="4366268" y="4516262"/>
                  <a:pt x="4422975" y="3927926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51"/>
          <p:cNvSpPr/>
          <p:nvPr/>
        </p:nvSpPr>
        <p:spPr>
          <a:xfrm rot="16200000" flipH="1">
            <a:off x="2356664" y="2772872"/>
            <a:ext cx="1334105" cy="125640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784469" y="3248115"/>
            <a:ext cx="305922" cy="3059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Freeform 8"/>
          <p:cNvSpPr/>
          <p:nvPr/>
        </p:nvSpPr>
        <p:spPr>
          <a:xfrm>
            <a:off x="5033514" y="3063020"/>
            <a:ext cx="922663" cy="506523"/>
          </a:xfrm>
          <a:custGeom>
            <a:avLst/>
            <a:gdLst>
              <a:gd name="connsiteX0" fmla="*/ 0 w 1121434"/>
              <a:gd name="connsiteY0" fmla="*/ 439947 h 879894"/>
              <a:gd name="connsiteX1" fmla="*/ 508958 w 1121434"/>
              <a:gd name="connsiteY1" fmla="*/ 431320 h 879894"/>
              <a:gd name="connsiteX2" fmla="*/ 638354 w 1121434"/>
              <a:gd name="connsiteY2" fmla="*/ 0 h 879894"/>
              <a:gd name="connsiteX3" fmla="*/ 810883 w 1121434"/>
              <a:gd name="connsiteY3" fmla="*/ 879894 h 879894"/>
              <a:gd name="connsiteX4" fmla="*/ 1000664 w 1121434"/>
              <a:gd name="connsiteY4" fmla="*/ 345056 h 879894"/>
              <a:gd name="connsiteX5" fmla="*/ 1121434 w 1121434"/>
              <a:gd name="connsiteY5" fmla="*/ 388188 h 879894"/>
              <a:gd name="connsiteX0" fmla="*/ 0 w 1121434"/>
              <a:gd name="connsiteY0" fmla="*/ 439947 h 879894"/>
              <a:gd name="connsiteX1" fmla="*/ 379561 w 1121434"/>
              <a:gd name="connsiteY1" fmla="*/ 448573 h 879894"/>
              <a:gd name="connsiteX2" fmla="*/ 638354 w 1121434"/>
              <a:gd name="connsiteY2" fmla="*/ 0 h 879894"/>
              <a:gd name="connsiteX3" fmla="*/ 810883 w 1121434"/>
              <a:gd name="connsiteY3" fmla="*/ 879894 h 879894"/>
              <a:gd name="connsiteX4" fmla="*/ 1000664 w 1121434"/>
              <a:gd name="connsiteY4" fmla="*/ 345056 h 879894"/>
              <a:gd name="connsiteX5" fmla="*/ 1121434 w 1121434"/>
              <a:gd name="connsiteY5" fmla="*/ 388188 h 879894"/>
              <a:gd name="connsiteX0" fmla="*/ 0 w 1121434"/>
              <a:gd name="connsiteY0" fmla="*/ 319177 h 759124"/>
              <a:gd name="connsiteX1" fmla="*/ 379561 w 1121434"/>
              <a:gd name="connsiteY1" fmla="*/ 327803 h 759124"/>
              <a:gd name="connsiteX2" fmla="*/ 569343 w 1121434"/>
              <a:gd name="connsiteY2" fmla="*/ 0 h 759124"/>
              <a:gd name="connsiteX3" fmla="*/ 810883 w 1121434"/>
              <a:gd name="connsiteY3" fmla="*/ 759124 h 759124"/>
              <a:gd name="connsiteX4" fmla="*/ 1000664 w 1121434"/>
              <a:gd name="connsiteY4" fmla="*/ 224286 h 759124"/>
              <a:gd name="connsiteX5" fmla="*/ 1121434 w 1121434"/>
              <a:gd name="connsiteY5" fmla="*/ 267418 h 759124"/>
              <a:gd name="connsiteX0" fmla="*/ 0 w 1121434"/>
              <a:gd name="connsiteY0" fmla="*/ 319592 h 759539"/>
              <a:gd name="connsiteX1" fmla="*/ 379561 w 1121434"/>
              <a:gd name="connsiteY1" fmla="*/ 328218 h 759539"/>
              <a:gd name="connsiteX2" fmla="*/ 569343 w 1121434"/>
              <a:gd name="connsiteY2" fmla="*/ 415 h 759539"/>
              <a:gd name="connsiteX3" fmla="*/ 810883 w 1121434"/>
              <a:gd name="connsiteY3" fmla="*/ 759539 h 759539"/>
              <a:gd name="connsiteX4" fmla="*/ 1000664 w 1121434"/>
              <a:gd name="connsiteY4" fmla="*/ 224701 h 759539"/>
              <a:gd name="connsiteX5" fmla="*/ 1121434 w 1121434"/>
              <a:gd name="connsiteY5" fmla="*/ 267833 h 759539"/>
              <a:gd name="connsiteX0" fmla="*/ 0 w 1121434"/>
              <a:gd name="connsiteY0" fmla="*/ 319592 h 759539"/>
              <a:gd name="connsiteX1" fmla="*/ 379561 w 1121434"/>
              <a:gd name="connsiteY1" fmla="*/ 328218 h 759539"/>
              <a:gd name="connsiteX2" fmla="*/ 569343 w 1121434"/>
              <a:gd name="connsiteY2" fmla="*/ 415 h 759539"/>
              <a:gd name="connsiteX3" fmla="*/ 810883 w 1121434"/>
              <a:gd name="connsiteY3" fmla="*/ 759539 h 759539"/>
              <a:gd name="connsiteX4" fmla="*/ 1000664 w 1121434"/>
              <a:gd name="connsiteY4" fmla="*/ 224701 h 759539"/>
              <a:gd name="connsiteX5" fmla="*/ 1121434 w 1121434"/>
              <a:gd name="connsiteY5" fmla="*/ 267833 h 759539"/>
              <a:gd name="connsiteX0" fmla="*/ 0 w 1121434"/>
              <a:gd name="connsiteY0" fmla="*/ 319226 h 759173"/>
              <a:gd name="connsiteX1" fmla="*/ 379561 w 1121434"/>
              <a:gd name="connsiteY1" fmla="*/ 327852 h 759173"/>
              <a:gd name="connsiteX2" fmla="*/ 569343 w 1121434"/>
              <a:gd name="connsiteY2" fmla="*/ 49 h 759173"/>
              <a:gd name="connsiteX3" fmla="*/ 810883 w 1121434"/>
              <a:gd name="connsiteY3" fmla="*/ 759173 h 759173"/>
              <a:gd name="connsiteX4" fmla="*/ 1000664 w 1121434"/>
              <a:gd name="connsiteY4" fmla="*/ 224335 h 759173"/>
              <a:gd name="connsiteX5" fmla="*/ 1121434 w 1121434"/>
              <a:gd name="connsiteY5" fmla="*/ 267467 h 759173"/>
              <a:gd name="connsiteX0" fmla="*/ 0 w 1121434"/>
              <a:gd name="connsiteY0" fmla="*/ 319226 h 759173"/>
              <a:gd name="connsiteX1" fmla="*/ 379561 w 1121434"/>
              <a:gd name="connsiteY1" fmla="*/ 327852 h 759173"/>
              <a:gd name="connsiteX2" fmla="*/ 569343 w 1121434"/>
              <a:gd name="connsiteY2" fmla="*/ 49 h 759173"/>
              <a:gd name="connsiteX3" fmla="*/ 810883 w 1121434"/>
              <a:gd name="connsiteY3" fmla="*/ 759173 h 759173"/>
              <a:gd name="connsiteX4" fmla="*/ 1000664 w 1121434"/>
              <a:gd name="connsiteY4" fmla="*/ 224335 h 759173"/>
              <a:gd name="connsiteX5" fmla="*/ 1121434 w 1121434"/>
              <a:gd name="connsiteY5" fmla="*/ 267467 h 759173"/>
              <a:gd name="connsiteX0" fmla="*/ 0 w 1121434"/>
              <a:gd name="connsiteY0" fmla="*/ 319226 h 759173"/>
              <a:gd name="connsiteX1" fmla="*/ 319176 w 1121434"/>
              <a:gd name="connsiteY1" fmla="*/ 327852 h 759173"/>
              <a:gd name="connsiteX2" fmla="*/ 569343 w 1121434"/>
              <a:gd name="connsiteY2" fmla="*/ 49 h 759173"/>
              <a:gd name="connsiteX3" fmla="*/ 810883 w 1121434"/>
              <a:gd name="connsiteY3" fmla="*/ 759173 h 759173"/>
              <a:gd name="connsiteX4" fmla="*/ 1000664 w 1121434"/>
              <a:gd name="connsiteY4" fmla="*/ 224335 h 759173"/>
              <a:gd name="connsiteX5" fmla="*/ 1121434 w 1121434"/>
              <a:gd name="connsiteY5" fmla="*/ 267467 h 759173"/>
              <a:gd name="connsiteX0" fmla="*/ 0 w 1121434"/>
              <a:gd name="connsiteY0" fmla="*/ 319239 h 638416"/>
              <a:gd name="connsiteX1" fmla="*/ 319176 w 1121434"/>
              <a:gd name="connsiteY1" fmla="*/ 327865 h 638416"/>
              <a:gd name="connsiteX2" fmla="*/ 569343 w 1121434"/>
              <a:gd name="connsiteY2" fmla="*/ 62 h 638416"/>
              <a:gd name="connsiteX3" fmla="*/ 785004 w 1121434"/>
              <a:gd name="connsiteY3" fmla="*/ 638416 h 638416"/>
              <a:gd name="connsiteX4" fmla="*/ 1000664 w 1121434"/>
              <a:gd name="connsiteY4" fmla="*/ 224348 h 638416"/>
              <a:gd name="connsiteX5" fmla="*/ 1121434 w 1121434"/>
              <a:gd name="connsiteY5" fmla="*/ 267480 h 638416"/>
              <a:gd name="connsiteX0" fmla="*/ 0 w 1121434"/>
              <a:gd name="connsiteY0" fmla="*/ 319218 h 638395"/>
              <a:gd name="connsiteX1" fmla="*/ 319176 w 1121434"/>
              <a:gd name="connsiteY1" fmla="*/ 327844 h 638395"/>
              <a:gd name="connsiteX2" fmla="*/ 569343 w 1121434"/>
              <a:gd name="connsiteY2" fmla="*/ 41 h 638395"/>
              <a:gd name="connsiteX3" fmla="*/ 785004 w 1121434"/>
              <a:gd name="connsiteY3" fmla="*/ 638395 h 638395"/>
              <a:gd name="connsiteX4" fmla="*/ 1000664 w 1121434"/>
              <a:gd name="connsiteY4" fmla="*/ 224327 h 638395"/>
              <a:gd name="connsiteX5" fmla="*/ 1121434 w 1121434"/>
              <a:gd name="connsiteY5" fmla="*/ 267459 h 638395"/>
              <a:gd name="connsiteX0" fmla="*/ 0 w 1121434"/>
              <a:gd name="connsiteY0" fmla="*/ 319218 h 638395"/>
              <a:gd name="connsiteX1" fmla="*/ 319176 w 1121434"/>
              <a:gd name="connsiteY1" fmla="*/ 327844 h 638395"/>
              <a:gd name="connsiteX2" fmla="*/ 569343 w 1121434"/>
              <a:gd name="connsiteY2" fmla="*/ 41 h 638395"/>
              <a:gd name="connsiteX3" fmla="*/ 785004 w 1121434"/>
              <a:gd name="connsiteY3" fmla="*/ 638395 h 638395"/>
              <a:gd name="connsiteX4" fmla="*/ 1000664 w 1121434"/>
              <a:gd name="connsiteY4" fmla="*/ 224327 h 638395"/>
              <a:gd name="connsiteX5" fmla="*/ 1121434 w 1121434"/>
              <a:gd name="connsiteY5" fmla="*/ 267459 h 638395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267456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267456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267456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345094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396852 h 638429"/>
              <a:gd name="connsiteX0" fmla="*/ 0 w 1311215"/>
              <a:gd name="connsiteY0" fmla="*/ 319215 h 638429"/>
              <a:gd name="connsiteX1" fmla="*/ 319176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311215 w 1311215"/>
              <a:gd name="connsiteY5" fmla="*/ 388226 h 638429"/>
              <a:gd name="connsiteX0" fmla="*/ 0 w 1311215"/>
              <a:gd name="connsiteY0" fmla="*/ 319215 h 638429"/>
              <a:gd name="connsiteX1" fmla="*/ 319176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173193 w 1311215"/>
              <a:gd name="connsiteY5" fmla="*/ 405478 h 638429"/>
              <a:gd name="connsiteX6" fmla="*/ 1311215 w 1311215"/>
              <a:gd name="connsiteY6" fmla="*/ 388226 h 638429"/>
              <a:gd name="connsiteX0" fmla="*/ 0 w 1311215"/>
              <a:gd name="connsiteY0" fmla="*/ 319215 h 638429"/>
              <a:gd name="connsiteX1" fmla="*/ 319176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173193 w 1311215"/>
              <a:gd name="connsiteY5" fmla="*/ 405478 h 638429"/>
              <a:gd name="connsiteX6" fmla="*/ 1311215 w 1311215"/>
              <a:gd name="connsiteY6" fmla="*/ 388226 h 638429"/>
              <a:gd name="connsiteX0" fmla="*/ 0 w 1311215"/>
              <a:gd name="connsiteY0" fmla="*/ 319215 h 638429"/>
              <a:gd name="connsiteX1" fmla="*/ 263078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173193 w 1311215"/>
              <a:gd name="connsiteY5" fmla="*/ 405478 h 638429"/>
              <a:gd name="connsiteX6" fmla="*/ 1311215 w 1311215"/>
              <a:gd name="connsiteY6" fmla="*/ 388226 h 638429"/>
              <a:gd name="connsiteX0" fmla="*/ 0 w 1311215"/>
              <a:gd name="connsiteY0" fmla="*/ 327629 h 646843"/>
              <a:gd name="connsiteX1" fmla="*/ 263078 w 1311215"/>
              <a:gd name="connsiteY1" fmla="*/ 336255 h 646843"/>
              <a:gd name="connsiteX2" fmla="*/ 499220 w 1311215"/>
              <a:gd name="connsiteY2" fmla="*/ 37 h 646843"/>
              <a:gd name="connsiteX3" fmla="*/ 785004 w 1311215"/>
              <a:gd name="connsiteY3" fmla="*/ 646806 h 646843"/>
              <a:gd name="connsiteX4" fmla="*/ 1000664 w 1311215"/>
              <a:gd name="connsiteY4" fmla="*/ 232738 h 646843"/>
              <a:gd name="connsiteX5" fmla="*/ 1173193 w 1311215"/>
              <a:gd name="connsiteY5" fmla="*/ 413892 h 646843"/>
              <a:gd name="connsiteX6" fmla="*/ 1311215 w 1311215"/>
              <a:gd name="connsiteY6" fmla="*/ 396640 h 646843"/>
              <a:gd name="connsiteX0" fmla="*/ 0 w 1311215"/>
              <a:gd name="connsiteY0" fmla="*/ 327592 h 646807"/>
              <a:gd name="connsiteX1" fmla="*/ 263078 w 1311215"/>
              <a:gd name="connsiteY1" fmla="*/ 336218 h 646807"/>
              <a:gd name="connsiteX2" fmla="*/ 499220 w 1311215"/>
              <a:gd name="connsiteY2" fmla="*/ 0 h 646807"/>
              <a:gd name="connsiteX3" fmla="*/ 785004 w 1311215"/>
              <a:gd name="connsiteY3" fmla="*/ 646769 h 646807"/>
              <a:gd name="connsiteX4" fmla="*/ 1000664 w 1311215"/>
              <a:gd name="connsiteY4" fmla="*/ 232701 h 646807"/>
              <a:gd name="connsiteX5" fmla="*/ 1173193 w 1311215"/>
              <a:gd name="connsiteY5" fmla="*/ 413855 h 646807"/>
              <a:gd name="connsiteX6" fmla="*/ 1311215 w 1311215"/>
              <a:gd name="connsiteY6" fmla="*/ 396603 h 646807"/>
              <a:gd name="connsiteX0" fmla="*/ 0 w 1311215"/>
              <a:gd name="connsiteY0" fmla="*/ 327592 h 646807"/>
              <a:gd name="connsiteX1" fmla="*/ 263078 w 1311215"/>
              <a:gd name="connsiteY1" fmla="*/ 336218 h 646807"/>
              <a:gd name="connsiteX2" fmla="*/ 499220 w 1311215"/>
              <a:gd name="connsiteY2" fmla="*/ 0 h 646807"/>
              <a:gd name="connsiteX3" fmla="*/ 785004 w 1311215"/>
              <a:gd name="connsiteY3" fmla="*/ 646769 h 646807"/>
              <a:gd name="connsiteX4" fmla="*/ 1000664 w 1311215"/>
              <a:gd name="connsiteY4" fmla="*/ 232701 h 646807"/>
              <a:gd name="connsiteX5" fmla="*/ 1173193 w 1311215"/>
              <a:gd name="connsiteY5" fmla="*/ 413855 h 646807"/>
              <a:gd name="connsiteX6" fmla="*/ 1311215 w 1311215"/>
              <a:gd name="connsiteY6" fmla="*/ 396603 h 646807"/>
              <a:gd name="connsiteX0" fmla="*/ 0 w 1311215"/>
              <a:gd name="connsiteY0" fmla="*/ 327592 h 646807"/>
              <a:gd name="connsiteX1" fmla="*/ 263078 w 1311215"/>
              <a:gd name="connsiteY1" fmla="*/ 336218 h 646807"/>
              <a:gd name="connsiteX2" fmla="*/ 499220 w 1311215"/>
              <a:gd name="connsiteY2" fmla="*/ 0 h 646807"/>
              <a:gd name="connsiteX3" fmla="*/ 785004 w 1311215"/>
              <a:gd name="connsiteY3" fmla="*/ 646769 h 646807"/>
              <a:gd name="connsiteX4" fmla="*/ 1000664 w 1311215"/>
              <a:gd name="connsiteY4" fmla="*/ 232701 h 646807"/>
              <a:gd name="connsiteX5" fmla="*/ 1173193 w 1311215"/>
              <a:gd name="connsiteY5" fmla="*/ 413855 h 646807"/>
              <a:gd name="connsiteX6" fmla="*/ 1311215 w 1311215"/>
              <a:gd name="connsiteY6" fmla="*/ 396603 h 646807"/>
              <a:gd name="connsiteX0" fmla="*/ 0 w 1311215"/>
              <a:gd name="connsiteY0" fmla="*/ 327592 h 506572"/>
              <a:gd name="connsiteX1" fmla="*/ 263078 w 1311215"/>
              <a:gd name="connsiteY1" fmla="*/ 336218 h 506572"/>
              <a:gd name="connsiteX2" fmla="*/ 499220 w 1311215"/>
              <a:gd name="connsiteY2" fmla="*/ 0 h 506572"/>
              <a:gd name="connsiteX3" fmla="*/ 737320 w 1311215"/>
              <a:gd name="connsiteY3" fmla="*/ 506523 h 506572"/>
              <a:gd name="connsiteX4" fmla="*/ 1000664 w 1311215"/>
              <a:gd name="connsiteY4" fmla="*/ 232701 h 506572"/>
              <a:gd name="connsiteX5" fmla="*/ 1173193 w 1311215"/>
              <a:gd name="connsiteY5" fmla="*/ 413855 h 506572"/>
              <a:gd name="connsiteX6" fmla="*/ 1311215 w 1311215"/>
              <a:gd name="connsiteY6" fmla="*/ 396603 h 506572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1000664 w 1311215"/>
              <a:gd name="connsiteY4" fmla="*/ 232701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1000664 w 1311215"/>
              <a:gd name="connsiteY4" fmla="*/ 232701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47679"/>
              <a:gd name="connsiteY0" fmla="*/ 327592 h 506523"/>
              <a:gd name="connsiteX1" fmla="*/ 263078 w 1347679"/>
              <a:gd name="connsiteY1" fmla="*/ 336218 h 506523"/>
              <a:gd name="connsiteX2" fmla="*/ 499220 w 1347679"/>
              <a:gd name="connsiteY2" fmla="*/ 0 h 506523"/>
              <a:gd name="connsiteX3" fmla="*/ 737320 w 1347679"/>
              <a:gd name="connsiteY3" fmla="*/ 506523 h 506523"/>
              <a:gd name="connsiteX4" fmla="*/ 975420 w 1347679"/>
              <a:gd name="connsiteY4" fmla="*/ 210262 h 506523"/>
              <a:gd name="connsiteX5" fmla="*/ 1133924 w 1347679"/>
              <a:gd name="connsiteY5" fmla="*/ 394221 h 506523"/>
              <a:gd name="connsiteX6" fmla="*/ 1347679 w 1347679"/>
              <a:gd name="connsiteY6" fmla="*/ 393798 h 506523"/>
              <a:gd name="connsiteX0" fmla="*/ 0 w 1347679"/>
              <a:gd name="connsiteY0" fmla="*/ 327592 h 506523"/>
              <a:gd name="connsiteX1" fmla="*/ 263078 w 1347679"/>
              <a:gd name="connsiteY1" fmla="*/ 336218 h 506523"/>
              <a:gd name="connsiteX2" fmla="*/ 499220 w 1347679"/>
              <a:gd name="connsiteY2" fmla="*/ 0 h 506523"/>
              <a:gd name="connsiteX3" fmla="*/ 737320 w 1347679"/>
              <a:gd name="connsiteY3" fmla="*/ 506523 h 506523"/>
              <a:gd name="connsiteX4" fmla="*/ 975420 w 1347679"/>
              <a:gd name="connsiteY4" fmla="*/ 210262 h 506523"/>
              <a:gd name="connsiteX5" fmla="*/ 1133924 w 1347679"/>
              <a:gd name="connsiteY5" fmla="*/ 394221 h 506523"/>
              <a:gd name="connsiteX6" fmla="*/ 1347679 w 1347679"/>
              <a:gd name="connsiteY6" fmla="*/ 393798 h 506523"/>
              <a:gd name="connsiteX0" fmla="*/ 0 w 1350484"/>
              <a:gd name="connsiteY0" fmla="*/ 327592 h 506523"/>
              <a:gd name="connsiteX1" fmla="*/ 263078 w 1350484"/>
              <a:gd name="connsiteY1" fmla="*/ 336218 h 506523"/>
              <a:gd name="connsiteX2" fmla="*/ 499220 w 1350484"/>
              <a:gd name="connsiteY2" fmla="*/ 0 h 506523"/>
              <a:gd name="connsiteX3" fmla="*/ 737320 w 1350484"/>
              <a:gd name="connsiteY3" fmla="*/ 506523 h 506523"/>
              <a:gd name="connsiteX4" fmla="*/ 975420 w 1350484"/>
              <a:gd name="connsiteY4" fmla="*/ 210262 h 506523"/>
              <a:gd name="connsiteX5" fmla="*/ 1133924 w 1350484"/>
              <a:gd name="connsiteY5" fmla="*/ 394221 h 506523"/>
              <a:gd name="connsiteX6" fmla="*/ 1350484 w 1350484"/>
              <a:gd name="connsiteY6" fmla="*/ 371358 h 506523"/>
              <a:gd name="connsiteX0" fmla="*/ 0 w 1350484"/>
              <a:gd name="connsiteY0" fmla="*/ 327592 h 506523"/>
              <a:gd name="connsiteX1" fmla="*/ 263078 w 1350484"/>
              <a:gd name="connsiteY1" fmla="*/ 336218 h 506523"/>
              <a:gd name="connsiteX2" fmla="*/ 499220 w 1350484"/>
              <a:gd name="connsiteY2" fmla="*/ 0 h 506523"/>
              <a:gd name="connsiteX3" fmla="*/ 737320 w 1350484"/>
              <a:gd name="connsiteY3" fmla="*/ 506523 h 506523"/>
              <a:gd name="connsiteX4" fmla="*/ 975420 w 1350484"/>
              <a:gd name="connsiteY4" fmla="*/ 210262 h 506523"/>
              <a:gd name="connsiteX5" fmla="*/ 1142339 w 1350484"/>
              <a:gd name="connsiteY5" fmla="*/ 363367 h 506523"/>
              <a:gd name="connsiteX6" fmla="*/ 1350484 w 1350484"/>
              <a:gd name="connsiteY6" fmla="*/ 371358 h 506523"/>
              <a:gd name="connsiteX0" fmla="*/ 0 w 1257922"/>
              <a:gd name="connsiteY0" fmla="*/ 327592 h 506523"/>
              <a:gd name="connsiteX1" fmla="*/ 263078 w 1257922"/>
              <a:gd name="connsiteY1" fmla="*/ 336218 h 506523"/>
              <a:gd name="connsiteX2" fmla="*/ 499220 w 1257922"/>
              <a:gd name="connsiteY2" fmla="*/ 0 h 506523"/>
              <a:gd name="connsiteX3" fmla="*/ 737320 w 1257922"/>
              <a:gd name="connsiteY3" fmla="*/ 506523 h 506523"/>
              <a:gd name="connsiteX4" fmla="*/ 975420 w 1257922"/>
              <a:gd name="connsiteY4" fmla="*/ 210262 h 506523"/>
              <a:gd name="connsiteX5" fmla="*/ 1142339 w 1257922"/>
              <a:gd name="connsiteY5" fmla="*/ 363367 h 506523"/>
              <a:gd name="connsiteX6" fmla="*/ 1257922 w 1257922"/>
              <a:gd name="connsiteY6" fmla="*/ 362944 h 506523"/>
              <a:gd name="connsiteX0" fmla="*/ 0 w 1257922"/>
              <a:gd name="connsiteY0" fmla="*/ 327592 h 506523"/>
              <a:gd name="connsiteX1" fmla="*/ 263078 w 1257922"/>
              <a:gd name="connsiteY1" fmla="*/ 336218 h 506523"/>
              <a:gd name="connsiteX2" fmla="*/ 499220 w 1257922"/>
              <a:gd name="connsiteY2" fmla="*/ 0 h 506523"/>
              <a:gd name="connsiteX3" fmla="*/ 737320 w 1257922"/>
              <a:gd name="connsiteY3" fmla="*/ 506523 h 506523"/>
              <a:gd name="connsiteX4" fmla="*/ 975420 w 1257922"/>
              <a:gd name="connsiteY4" fmla="*/ 210262 h 506523"/>
              <a:gd name="connsiteX5" fmla="*/ 1142339 w 1257922"/>
              <a:gd name="connsiteY5" fmla="*/ 363367 h 506523"/>
              <a:gd name="connsiteX6" fmla="*/ 1257922 w 1257922"/>
              <a:gd name="connsiteY6" fmla="*/ 362944 h 506523"/>
              <a:gd name="connsiteX0" fmla="*/ 0 w 1257922"/>
              <a:gd name="connsiteY0" fmla="*/ 327592 h 503718"/>
              <a:gd name="connsiteX1" fmla="*/ 263078 w 1257922"/>
              <a:gd name="connsiteY1" fmla="*/ 336218 h 503718"/>
              <a:gd name="connsiteX2" fmla="*/ 499220 w 1257922"/>
              <a:gd name="connsiteY2" fmla="*/ 0 h 503718"/>
              <a:gd name="connsiteX3" fmla="*/ 717686 w 1257922"/>
              <a:gd name="connsiteY3" fmla="*/ 503718 h 503718"/>
              <a:gd name="connsiteX4" fmla="*/ 975420 w 1257922"/>
              <a:gd name="connsiteY4" fmla="*/ 210262 h 503718"/>
              <a:gd name="connsiteX5" fmla="*/ 1142339 w 1257922"/>
              <a:gd name="connsiteY5" fmla="*/ 363367 h 503718"/>
              <a:gd name="connsiteX6" fmla="*/ 1257922 w 1257922"/>
              <a:gd name="connsiteY6" fmla="*/ 362944 h 503718"/>
              <a:gd name="connsiteX0" fmla="*/ 0 w 1257922"/>
              <a:gd name="connsiteY0" fmla="*/ 330397 h 506523"/>
              <a:gd name="connsiteX1" fmla="*/ 263078 w 1257922"/>
              <a:gd name="connsiteY1" fmla="*/ 339023 h 506523"/>
              <a:gd name="connsiteX2" fmla="*/ 465561 w 1257922"/>
              <a:gd name="connsiteY2" fmla="*/ 0 h 506523"/>
              <a:gd name="connsiteX3" fmla="*/ 717686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65561 w 1257922"/>
              <a:gd name="connsiteY2" fmla="*/ 0 h 506523"/>
              <a:gd name="connsiteX3" fmla="*/ 717686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717686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09465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09465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36150 w 1257922"/>
              <a:gd name="connsiteY4" fmla="*/ 210262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27735 w 1257922"/>
              <a:gd name="connsiteY4" fmla="*/ 207457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78417 w 1257922"/>
              <a:gd name="connsiteY3" fmla="*/ 506523 h 506523"/>
              <a:gd name="connsiteX4" fmla="*/ 927735 w 1257922"/>
              <a:gd name="connsiteY4" fmla="*/ 207457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01824"/>
              <a:gd name="connsiteY0" fmla="*/ 330397 h 506523"/>
              <a:gd name="connsiteX1" fmla="*/ 218199 w 1201824"/>
              <a:gd name="connsiteY1" fmla="*/ 333413 h 506523"/>
              <a:gd name="connsiteX2" fmla="*/ 445927 w 1201824"/>
              <a:gd name="connsiteY2" fmla="*/ 0 h 506523"/>
              <a:gd name="connsiteX3" fmla="*/ 678417 w 1201824"/>
              <a:gd name="connsiteY3" fmla="*/ 506523 h 506523"/>
              <a:gd name="connsiteX4" fmla="*/ 927735 w 1201824"/>
              <a:gd name="connsiteY4" fmla="*/ 207457 h 506523"/>
              <a:gd name="connsiteX5" fmla="*/ 1083436 w 1201824"/>
              <a:gd name="connsiteY5" fmla="*/ 363367 h 506523"/>
              <a:gd name="connsiteX6" fmla="*/ 1201824 w 1201824"/>
              <a:gd name="connsiteY6" fmla="*/ 351724 h 506523"/>
              <a:gd name="connsiteX0" fmla="*/ 0 w 1201824"/>
              <a:gd name="connsiteY0" fmla="*/ 330397 h 506523"/>
              <a:gd name="connsiteX1" fmla="*/ 218199 w 1201824"/>
              <a:gd name="connsiteY1" fmla="*/ 333413 h 506523"/>
              <a:gd name="connsiteX2" fmla="*/ 445927 w 1201824"/>
              <a:gd name="connsiteY2" fmla="*/ 0 h 506523"/>
              <a:gd name="connsiteX3" fmla="*/ 678417 w 1201824"/>
              <a:gd name="connsiteY3" fmla="*/ 506523 h 506523"/>
              <a:gd name="connsiteX4" fmla="*/ 927735 w 1201824"/>
              <a:gd name="connsiteY4" fmla="*/ 207457 h 506523"/>
              <a:gd name="connsiteX5" fmla="*/ 1080631 w 1201824"/>
              <a:gd name="connsiteY5" fmla="*/ 349342 h 506523"/>
              <a:gd name="connsiteX6" fmla="*/ 1201824 w 1201824"/>
              <a:gd name="connsiteY6" fmla="*/ 351724 h 506523"/>
              <a:gd name="connsiteX0" fmla="*/ 0 w 1199019"/>
              <a:gd name="connsiteY0" fmla="*/ 330397 h 506523"/>
              <a:gd name="connsiteX1" fmla="*/ 218199 w 1199019"/>
              <a:gd name="connsiteY1" fmla="*/ 333413 h 506523"/>
              <a:gd name="connsiteX2" fmla="*/ 445927 w 1199019"/>
              <a:gd name="connsiteY2" fmla="*/ 0 h 506523"/>
              <a:gd name="connsiteX3" fmla="*/ 678417 w 1199019"/>
              <a:gd name="connsiteY3" fmla="*/ 506523 h 506523"/>
              <a:gd name="connsiteX4" fmla="*/ 927735 w 1199019"/>
              <a:gd name="connsiteY4" fmla="*/ 207457 h 506523"/>
              <a:gd name="connsiteX5" fmla="*/ 1080631 w 1199019"/>
              <a:gd name="connsiteY5" fmla="*/ 349342 h 506523"/>
              <a:gd name="connsiteX6" fmla="*/ 1199019 w 1199019"/>
              <a:gd name="connsiteY6" fmla="*/ 348919 h 50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019" h="506523">
                <a:moveTo>
                  <a:pt x="0" y="330397"/>
                </a:moveTo>
                <a:lnTo>
                  <a:pt x="218199" y="333413"/>
                </a:lnTo>
                <a:cubicBezTo>
                  <a:pt x="333218" y="327662"/>
                  <a:pt x="279996" y="141"/>
                  <a:pt x="445927" y="0"/>
                </a:cubicBezTo>
                <a:cubicBezTo>
                  <a:pt x="620271" y="13883"/>
                  <a:pt x="477769" y="492640"/>
                  <a:pt x="678417" y="506523"/>
                </a:cubicBezTo>
                <a:cubicBezTo>
                  <a:pt x="864406" y="500701"/>
                  <a:pt x="776887" y="212431"/>
                  <a:pt x="927735" y="207457"/>
                </a:cubicBezTo>
                <a:cubicBezTo>
                  <a:pt x="1059062" y="208092"/>
                  <a:pt x="1000824" y="344464"/>
                  <a:pt x="1080631" y="349342"/>
                </a:cubicBezTo>
                <a:cubicBezTo>
                  <a:pt x="1160438" y="354219"/>
                  <a:pt x="1139552" y="352668"/>
                  <a:pt x="1199019" y="348919"/>
                </a:cubicBezTo>
              </a:path>
            </a:pathLst>
          </a:cu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976648" y="3013720"/>
            <a:ext cx="797522" cy="797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51"/>
          <p:cNvSpPr/>
          <p:nvPr/>
        </p:nvSpPr>
        <p:spPr>
          <a:xfrm rot="5400000" flipH="1">
            <a:off x="6072589" y="3143816"/>
            <a:ext cx="605641" cy="57036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180312" y="316653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9"/>
          <p:cNvSpPr/>
          <p:nvPr/>
        </p:nvSpPr>
        <p:spPr>
          <a:xfrm>
            <a:off x="7303188" y="4209025"/>
            <a:ext cx="265916" cy="2489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Chord 32"/>
          <p:cNvSpPr/>
          <p:nvPr/>
        </p:nvSpPr>
        <p:spPr>
          <a:xfrm>
            <a:off x="7306034" y="5104665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Donut 22"/>
          <p:cNvSpPr>
            <a:spLocks noChangeAspect="1"/>
          </p:cNvSpPr>
          <p:nvPr/>
        </p:nvSpPr>
        <p:spPr>
          <a:xfrm>
            <a:off x="7254370" y="3301916"/>
            <a:ext cx="359570" cy="1841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40"/>
          <p:cNvSpPr/>
          <p:nvPr/>
        </p:nvSpPr>
        <p:spPr>
          <a:xfrm rot="2942052">
            <a:off x="7314443" y="2385174"/>
            <a:ext cx="261800" cy="27851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77605" y="172528"/>
            <a:ext cx="8818931" cy="737243"/>
            <a:chOff x="5014861" y="1008782"/>
            <a:chExt cx="7983417" cy="576262"/>
          </a:xfrm>
        </p:grpSpPr>
        <p:sp>
          <p:nvSpPr>
            <p:cNvPr id="36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AutoShape 92"/>
            <p:cNvSpPr>
              <a:spLocks noChangeArrowheads="1"/>
            </p:cNvSpPr>
            <p:nvPr/>
          </p:nvSpPr>
          <p:spPr bwMode="auto">
            <a:xfrm flipH="1">
              <a:off x="5641002" y="1059582"/>
              <a:ext cx="6887654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99347" y="232066"/>
            <a:ext cx="1476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80312" y="4178256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Chord 32"/>
          <p:cNvSpPr/>
          <p:nvPr/>
        </p:nvSpPr>
        <p:spPr>
          <a:xfrm>
            <a:off x="7306034" y="4298619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7808014" y="3126180"/>
            <a:ext cx="1388522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bn-I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 কী?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91980" y="4140400"/>
            <a:ext cx="3270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যত্নে কী করা উচিত?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110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75856" y="191358"/>
            <a:ext cx="6120680" cy="576262"/>
            <a:chOff x="5014861" y="1008782"/>
            <a:chExt cx="7983417" cy="576262"/>
          </a:xfrm>
        </p:grpSpPr>
        <p:sp>
          <p:nvSpPr>
            <p:cNvPr id="7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24128" y="199207"/>
            <a:ext cx="2623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75856" y="4293096"/>
            <a:ext cx="671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তুমি কীভাবে চোখের যত্ন নাও লিখে আনবে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35173" y="1054190"/>
            <a:ext cx="2674055" cy="2343166"/>
            <a:chOff x="7092280" y="2517710"/>
            <a:chExt cx="971680" cy="971680"/>
          </a:xfrm>
        </p:grpSpPr>
        <p:sp>
          <p:nvSpPr>
            <p:cNvPr id="11" name="Oval 10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Donut 22"/>
          <p:cNvSpPr>
            <a:spLocks noChangeAspect="1"/>
          </p:cNvSpPr>
          <p:nvPr/>
        </p:nvSpPr>
        <p:spPr>
          <a:xfrm>
            <a:off x="5648580" y="1920430"/>
            <a:ext cx="1047240" cy="570323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294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 flipH="1">
            <a:off x="2283769" y="2191691"/>
            <a:ext cx="3010129" cy="3237659"/>
            <a:chOff x="3471734" y="1605813"/>
            <a:chExt cx="2529603" cy="2720811"/>
          </a:xfrm>
        </p:grpSpPr>
        <p:grpSp>
          <p:nvGrpSpPr>
            <p:cNvPr id="29" name="Group 28"/>
            <p:cNvGrpSpPr/>
            <p:nvPr/>
          </p:nvGrpSpPr>
          <p:grpSpPr>
            <a:xfrm>
              <a:off x="5057005" y="1605813"/>
              <a:ext cx="944332" cy="1712131"/>
              <a:chOff x="4801270" y="1743179"/>
              <a:chExt cx="944332" cy="1712131"/>
            </a:xfrm>
          </p:grpSpPr>
          <p:grpSp>
            <p:nvGrpSpPr>
              <p:cNvPr id="23" name="Group 22"/>
              <p:cNvGrpSpPr/>
              <p:nvPr/>
            </p:nvGrpSpPr>
            <p:grpSpPr>
              <a:xfrm flipH="1">
                <a:off x="5342493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4801270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17" name="Block Arc 16"/>
              <p:cNvSpPr/>
              <p:nvPr/>
            </p:nvSpPr>
            <p:spPr>
              <a:xfrm rot="10800000">
                <a:off x="4837164" y="2180996"/>
                <a:ext cx="875264" cy="875803"/>
              </a:xfrm>
              <a:prstGeom prst="blockArc">
                <a:avLst>
                  <a:gd name="adj1" fmla="val 10789375"/>
                  <a:gd name="adj2" fmla="val 95479"/>
                  <a:gd name="adj3" fmla="val 1109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0800000">
                <a:off x="5615502" y="2249685"/>
                <a:ext cx="96926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0800000">
                <a:off x="4837163" y="2249685"/>
                <a:ext cx="97300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0800000">
                <a:off x="5213070" y="3004934"/>
                <a:ext cx="97091" cy="4503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Donut 22"/>
            <p:cNvSpPr>
              <a:spLocks noChangeAspect="1"/>
            </p:cNvSpPr>
            <p:nvPr/>
          </p:nvSpPr>
          <p:spPr>
            <a:xfrm>
              <a:off x="3471734" y="2224780"/>
              <a:ext cx="1259757" cy="645248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0800000">
              <a:off x="4045065" y="2870028"/>
              <a:ext cx="97091" cy="4503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Block Arc 31"/>
            <p:cNvSpPr/>
            <p:nvPr/>
          </p:nvSpPr>
          <p:spPr>
            <a:xfrm rot="10800000">
              <a:off x="4050225" y="2309267"/>
              <a:ext cx="1515670" cy="2017357"/>
            </a:xfrm>
            <a:prstGeom prst="blockArc">
              <a:avLst>
                <a:gd name="adj1" fmla="val 10800000"/>
                <a:gd name="adj2" fmla="val 16580"/>
                <a:gd name="adj3" fmla="val 65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Freeform 47"/>
          <p:cNvSpPr>
            <a:spLocks noChangeAspect="1"/>
          </p:cNvSpPr>
          <p:nvPr/>
        </p:nvSpPr>
        <p:spPr>
          <a:xfrm>
            <a:off x="5979408" y="4241369"/>
            <a:ext cx="277780" cy="27761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eeform 48"/>
          <p:cNvSpPr/>
          <p:nvPr/>
        </p:nvSpPr>
        <p:spPr>
          <a:xfrm>
            <a:off x="7702251" y="4303866"/>
            <a:ext cx="277779" cy="231339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Freeform 49"/>
          <p:cNvSpPr/>
          <p:nvPr/>
        </p:nvSpPr>
        <p:spPr>
          <a:xfrm>
            <a:off x="9425091" y="4247486"/>
            <a:ext cx="277780" cy="2777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045180" y="3028731"/>
            <a:ext cx="3175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5181BE-026D-4CCC-8E79-74EC47655282}"/>
              </a:ext>
            </a:extLst>
          </p:cNvPr>
          <p:cNvCxnSpPr>
            <a:cxnSpLocks/>
          </p:cNvCxnSpPr>
          <p:nvPr/>
        </p:nvCxnSpPr>
        <p:spPr>
          <a:xfrm flipH="1">
            <a:off x="1491680" y="1628800"/>
            <a:ext cx="1363537" cy="4562450"/>
          </a:xfrm>
          <a:prstGeom prst="line">
            <a:avLst/>
          </a:prstGeom>
          <a:ln w="57150">
            <a:solidFill>
              <a:srgbClr val="DFA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486A23A-7121-47F6-8D4D-34FFBFEDDC67}"/>
              </a:ext>
            </a:extLst>
          </p:cNvPr>
          <p:cNvCxnSpPr>
            <a:cxnSpLocks/>
          </p:cNvCxnSpPr>
          <p:nvPr/>
        </p:nvCxnSpPr>
        <p:spPr>
          <a:xfrm flipH="1">
            <a:off x="5220208" y="188640"/>
            <a:ext cx="879984" cy="2931225"/>
          </a:xfrm>
          <a:prstGeom prst="line">
            <a:avLst/>
          </a:prstGeom>
          <a:ln w="57150">
            <a:solidFill>
              <a:srgbClr val="DFA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0096A6B-9D5D-43B7-A641-253626CADBC5}"/>
              </a:ext>
            </a:extLst>
          </p:cNvPr>
          <p:cNvCxnSpPr>
            <a:cxnSpLocks/>
          </p:cNvCxnSpPr>
          <p:nvPr/>
        </p:nvCxnSpPr>
        <p:spPr>
          <a:xfrm>
            <a:off x="6676256" y="3573016"/>
            <a:ext cx="3528392" cy="0"/>
          </a:xfrm>
          <a:prstGeom prst="line">
            <a:avLst/>
          </a:prstGeom>
          <a:ln w="57150">
            <a:solidFill>
              <a:srgbClr val="DFA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r="19051"/>
          <a:stretch>
            <a:fillRect/>
          </a:stretch>
        </p:blipFill>
        <p:spPr>
          <a:xfrm>
            <a:off x="1464682" y="116632"/>
            <a:ext cx="4347478" cy="6597352"/>
          </a:xfrm>
        </p:spPr>
      </p:pic>
      <p:sp>
        <p:nvSpPr>
          <p:cNvPr id="4" name="Rectangle 3"/>
          <p:cNvSpPr/>
          <p:nvPr/>
        </p:nvSpPr>
        <p:spPr>
          <a:xfrm>
            <a:off x="5956176" y="801250"/>
            <a:ext cx="626872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মোমিন আহমেদ </a:t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spc="-14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b="1" spc="-14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spc="-140" dirty="0">
                <a:latin typeface="NikoshBAN" pitchFamily="2" charset="0"/>
                <a:cs typeface="NikoshBAN" pitchFamily="2" charset="0"/>
              </a:rPr>
              <a:t>সৃজনী উচ্চ বিদ্যালয়</a:t>
            </a:r>
            <a:r>
              <a:rPr lang="bn-IN" sz="3200" b="1" spc="-14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spc="-14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40" dirty="0">
                <a:latin typeface="NikoshBAN" pitchFamily="2" charset="0"/>
                <a:cs typeface="NikoshBAN" pitchFamily="2" charset="0"/>
              </a:rPr>
              <a:t>সদর,</a:t>
            </a:r>
            <a:r>
              <a:rPr lang="en-US" sz="3200" b="1" spc="-14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40" dirty="0"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bn-BD" sz="2000" b="1" spc="-14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b="1" spc="-140" dirty="0">
                <a:latin typeface="NikoshBAN" pitchFamily="2" charset="0"/>
                <a:cs typeface="NikoshBAN" pitchFamily="2" charset="0"/>
              </a:rPr>
            </a:br>
            <a:r>
              <a:rPr lang="en-US" sz="2400" spc="-14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spc="-14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mominvp@gmail.com</a:t>
            </a:r>
            <a:r>
              <a:rPr lang="en-US" sz="2400" spc="-14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  <a:hlinkClick r:id="rId3"/>
              </a:rPr>
              <a:t>il.</a:t>
            </a:r>
            <a:r>
              <a:rPr lang="en-US" sz="2400" spc="-140" dirty="0" smtClean="0">
                <a:latin typeface="NikoshBAN" pitchFamily="2" charset="0"/>
                <a:cs typeface="NikoshBAN" pitchFamily="2" charset="0"/>
                <a:hlinkClick r:id="rId3"/>
              </a:rPr>
              <a:t>com</a:t>
            </a:r>
            <a:r>
              <a:rPr lang="bn-BD" sz="2000" spc="-14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spc="-140" dirty="0">
                <a:latin typeface="NikoshBAN" pitchFamily="2" charset="0"/>
                <a:cs typeface="NikoshBAN" pitchFamily="2" charset="0"/>
              </a:rPr>
            </a:br>
            <a:r>
              <a:rPr lang="bn-BD" sz="2800" b="1" spc="-140" dirty="0">
                <a:latin typeface="NikoshBAN" pitchFamily="2" charset="0"/>
                <a:cs typeface="NikoshBAN" pitchFamily="2" charset="0"/>
              </a:rPr>
              <a:t>মোবাইল- ০১৭১০৩৫৯০৫৩</a:t>
            </a:r>
            <a:endParaRPr lang="en-US" altLang="zh-CN" sz="2800" b="1" kern="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6175375"/>
            <a:ext cx="6172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12159" y="4813449"/>
            <a:ext cx="6288648" cy="1207840"/>
            <a:chOff x="6505485" y="1585192"/>
            <a:chExt cx="4059203" cy="907703"/>
          </a:xfrm>
        </p:grpSpPr>
        <p:grpSp>
          <p:nvGrpSpPr>
            <p:cNvPr id="20" name="Group 19"/>
            <p:cNvGrpSpPr/>
            <p:nvPr/>
          </p:nvGrpSpPr>
          <p:grpSpPr>
            <a:xfrm>
              <a:off x="6505485" y="1585192"/>
              <a:ext cx="4059203" cy="907703"/>
              <a:chOff x="5014866" y="1008782"/>
              <a:chExt cx="5697537" cy="576262"/>
            </a:xfrm>
          </p:grpSpPr>
          <p:sp>
            <p:nvSpPr>
              <p:cNvPr id="23" name="AutoShape 92"/>
              <p:cNvSpPr>
                <a:spLocks noChangeArrowheads="1"/>
              </p:cNvSpPr>
              <p:nvPr/>
            </p:nvSpPr>
            <p:spPr bwMode="auto">
              <a:xfrm flipH="1">
                <a:off x="5014866" y="1008782"/>
                <a:ext cx="5697537" cy="57626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headEnd/>
                <a:tailEnd/>
              </a:ln>
              <a:effectLst>
                <a:outerShdw blurRad="76200" dist="2032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AutoShape 92"/>
              <p:cNvSpPr>
                <a:spLocks noChangeArrowheads="1"/>
              </p:cNvSpPr>
              <p:nvPr/>
            </p:nvSpPr>
            <p:spPr bwMode="auto">
              <a:xfrm flipH="1">
                <a:off x="5308634" y="1059582"/>
                <a:ext cx="5145346" cy="4746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714780" y="1653168"/>
              <a:ext cx="3712029" cy="809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৪5মিনিট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2৪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/০১/২০২০খ্রিঃ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9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91980" y="188640"/>
            <a:ext cx="3960440" cy="576262"/>
            <a:chOff x="5014861" y="1008782"/>
            <a:chExt cx="7983417" cy="576262"/>
          </a:xfrm>
        </p:grpSpPr>
        <p:sp>
          <p:nvSpPr>
            <p:cNvPr id="7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52019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7529" y="1928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 দিয়ে দেখি?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84168" y="2492896"/>
            <a:ext cx="3754174" cy="2775214"/>
            <a:chOff x="7092280" y="2517710"/>
            <a:chExt cx="971680" cy="971680"/>
          </a:xfrm>
        </p:grpSpPr>
        <p:sp>
          <p:nvSpPr>
            <p:cNvPr id="17" name="Oval 16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Donut 22"/>
          <p:cNvSpPr>
            <a:spLocks noChangeAspect="1"/>
          </p:cNvSpPr>
          <p:nvPr/>
        </p:nvSpPr>
        <p:spPr>
          <a:xfrm>
            <a:off x="7101859" y="3542761"/>
            <a:ext cx="1318790" cy="675483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363888" y="5949280"/>
            <a:ext cx="5871863" cy="672076"/>
          </a:xfrm>
        </p:spPr>
        <p:txBody>
          <a:bodyPr/>
          <a:lstStyle/>
          <a:p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চোখ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1980" y="188640"/>
            <a:ext cx="3960440" cy="576262"/>
            <a:chOff x="5014861" y="1008782"/>
            <a:chExt cx="7983417" cy="576262"/>
          </a:xfrm>
        </p:grpSpPr>
        <p:sp>
          <p:nvSpPr>
            <p:cNvPr id="8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52019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760" y="21328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3928" y="3068960"/>
            <a:ext cx="372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6100" y="3573016"/>
            <a:ext cx="6172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পারবে;</a:t>
            </a:r>
            <a:endParaRPr lang="ko-KR" altLang="en-US" sz="3200" b="1" dirty="0"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1863968" y="1441938"/>
            <a:ext cx="2219999" cy="2059069"/>
          </a:xfrm>
          <a:prstGeom prst="donut">
            <a:avLst>
              <a:gd name="adj" fmla="val 0"/>
            </a:avLst>
          </a:prstGeom>
          <a:solidFill>
            <a:srgbClr val="477DC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12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191980" y="127680"/>
            <a:ext cx="3960440" cy="576262"/>
            <a:chOff x="5014861" y="1008782"/>
            <a:chExt cx="7983417" cy="576262"/>
          </a:xfrm>
        </p:grpSpPr>
        <p:sp>
          <p:nvSpPr>
            <p:cNvPr id="2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52019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9552" y="5157192"/>
            <a:ext cx="12004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সংবেদী অঙ্গ।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30" y="1910720"/>
            <a:ext cx="3591741" cy="2598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0096A6B-9D5D-43B7-A641-253626CADBC5}"/>
              </a:ext>
            </a:extLst>
          </p:cNvPr>
          <p:cNvCxnSpPr>
            <a:cxnSpLocks/>
          </p:cNvCxnSpPr>
          <p:nvPr/>
        </p:nvCxnSpPr>
        <p:spPr>
          <a:xfrm>
            <a:off x="339552" y="5589240"/>
            <a:ext cx="1174396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0096A6B-9D5D-43B7-A641-253626CADBC5}"/>
              </a:ext>
            </a:extLst>
          </p:cNvPr>
          <p:cNvCxnSpPr>
            <a:cxnSpLocks/>
          </p:cNvCxnSpPr>
          <p:nvPr/>
        </p:nvCxnSpPr>
        <p:spPr>
          <a:xfrm>
            <a:off x="339552" y="6021288"/>
            <a:ext cx="1174396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0096A6B-9D5D-43B7-A641-253626CADBC5}"/>
              </a:ext>
            </a:extLst>
          </p:cNvPr>
          <p:cNvCxnSpPr>
            <a:cxnSpLocks/>
          </p:cNvCxnSpPr>
          <p:nvPr/>
        </p:nvCxnSpPr>
        <p:spPr>
          <a:xfrm flipV="1">
            <a:off x="339552" y="6453336"/>
            <a:ext cx="9145016" cy="8885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726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hord 32"/>
          <p:cNvSpPr/>
          <p:nvPr/>
        </p:nvSpPr>
        <p:spPr>
          <a:xfrm>
            <a:off x="6505485" y="4307100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Donut 22"/>
          <p:cNvSpPr>
            <a:spLocks noChangeAspect="1"/>
          </p:cNvSpPr>
          <p:nvPr/>
        </p:nvSpPr>
        <p:spPr>
          <a:xfrm>
            <a:off x="6453821" y="3385090"/>
            <a:ext cx="359570" cy="1841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Rounded Rectangle 40"/>
          <p:cNvSpPr/>
          <p:nvPr/>
        </p:nvSpPr>
        <p:spPr>
          <a:xfrm rot="2942052">
            <a:off x="6513894" y="2377615"/>
            <a:ext cx="261800" cy="27851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Placeholder 3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r="4373"/>
          <a:stretch>
            <a:fillRect/>
          </a:stretch>
        </p:blipFill>
        <p:spPr/>
      </p:pic>
      <p:grpSp>
        <p:nvGrpSpPr>
          <p:cNvPr id="44" name="Group 43"/>
          <p:cNvGrpSpPr/>
          <p:nvPr/>
        </p:nvGrpSpPr>
        <p:grpSpPr>
          <a:xfrm>
            <a:off x="6768555" y="1585193"/>
            <a:ext cx="3796133" cy="634504"/>
            <a:chOff x="6505485" y="1585192"/>
            <a:chExt cx="4059203" cy="907703"/>
          </a:xfrm>
        </p:grpSpPr>
        <p:grpSp>
          <p:nvGrpSpPr>
            <p:cNvPr id="30" name="Group 29"/>
            <p:cNvGrpSpPr/>
            <p:nvPr/>
          </p:nvGrpSpPr>
          <p:grpSpPr>
            <a:xfrm>
              <a:off x="6505485" y="1585192"/>
              <a:ext cx="4059203" cy="907703"/>
              <a:chOff x="5014865" y="1008782"/>
              <a:chExt cx="5697537" cy="576262"/>
            </a:xfrm>
          </p:grpSpPr>
          <p:sp>
            <p:nvSpPr>
              <p:cNvPr id="31" name="AutoShape 92"/>
              <p:cNvSpPr>
                <a:spLocks noChangeArrowheads="1"/>
              </p:cNvSpPr>
              <p:nvPr/>
            </p:nvSpPr>
            <p:spPr bwMode="auto">
              <a:xfrm flipH="1">
                <a:off x="5014865" y="1008782"/>
                <a:ext cx="5697537" cy="57626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headEnd/>
                <a:tailEnd/>
              </a:ln>
              <a:effectLst>
                <a:outerShdw blurRad="76200" dist="2032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AutoShape 92"/>
              <p:cNvSpPr>
                <a:spLocks noChangeArrowheads="1"/>
              </p:cNvSpPr>
              <p:nvPr/>
            </p:nvSpPr>
            <p:spPr bwMode="auto">
              <a:xfrm flipH="1">
                <a:off x="5308634" y="1059582"/>
                <a:ext cx="5145346" cy="4746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638760" y="1599960"/>
              <a:ext cx="2194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3254" y="632809"/>
            <a:ext cx="2112848" cy="576262"/>
            <a:chOff x="-3254" y="632809"/>
            <a:chExt cx="2112848" cy="576262"/>
          </a:xfrm>
        </p:grpSpPr>
        <p:grpSp>
          <p:nvGrpSpPr>
            <p:cNvPr id="34" name="Group 33"/>
            <p:cNvGrpSpPr/>
            <p:nvPr/>
          </p:nvGrpSpPr>
          <p:grpSpPr>
            <a:xfrm rot="19009863">
              <a:off x="-3254" y="632809"/>
              <a:ext cx="2112848" cy="576262"/>
              <a:chOff x="4917685" y="1008782"/>
              <a:chExt cx="5794719" cy="576262"/>
            </a:xfrm>
          </p:grpSpPr>
          <p:sp>
            <p:nvSpPr>
              <p:cNvPr id="35" name="AutoShape 92"/>
              <p:cNvSpPr>
                <a:spLocks noChangeArrowheads="1"/>
              </p:cNvSpPr>
              <p:nvPr/>
            </p:nvSpPr>
            <p:spPr bwMode="auto">
              <a:xfrm flipH="1">
                <a:off x="4917685" y="1008782"/>
                <a:ext cx="5794719" cy="57626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headEnd/>
                <a:tailEnd/>
              </a:ln>
              <a:effectLst>
                <a:outerShdw blurRad="76200" dist="2032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AutoShape 92"/>
              <p:cNvSpPr>
                <a:spLocks noChangeArrowheads="1"/>
              </p:cNvSpPr>
              <p:nvPr/>
            </p:nvSpPr>
            <p:spPr bwMode="auto">
              <a:xfrm flipH="1">
                <a:off x="5162499" y="1059581"/>
                <a:ext cx="5239793" cy="4746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9031913">
              <a:off x="241220" y="738018"/>
              <a:ext cx="1648474" cy="46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৩মিনিট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908854" y="5733256"/>
            <a:ext cx="2526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 কী?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3911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787824" y="127680"/>
            <a:ext cx="6120680" cy="576262"/>
            <a:chOff x="5014861" y="1008782"/>
            <a:chExt cx="7983417" cy="576262"/>
          </a:xfrm>
        </p:grpSpPr>
        <p:sp>
          <p:nvSpPr>
            <p:cNvPr id="24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19873" y="116632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চোখের কোন অংশ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18" y="1484784"/>
            <a:ext cx="6096964" cy="3456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9036" y="5298574"/>
            <a:ext cx="320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আবরন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960" y="5722010"/>
            <a:ext cx="4639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1920" y="6180480"/>
            <a:ext cx="543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ধূলাবালি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355776" y="1988840"/>
            <a:ext cx="1440161" cy="864096"/>
          </a:xfrm>
          <a:prstGeom prst="rightArrow">
            <a:avLst>
              <a:gd name="adj1" fmla="val 50000"/>
              <a:gd name="adj2" fmla="val 13465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7584" y="2132856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709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5" grpId="0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11860" y="188640"/>
            <a:ext cx="6120680" cy="576262"/>
            <a:chOff x="5014861" y="1008782"/>
            <a:chExt cx="7983417" cy="576262"/>
          </a:xfrm>
        </p:grpSpPr>
        <p:sp>
          <p:nvSpPr>
            <p:cNvPr id="7" name="AutoShape 92"/>
            <p:cNvSpPr>
              <a:spLocks noChangeArrowheads="1"/>
            </p:cNvSpPr>
            <p:nvPr/>
          </p:nvSpPr>
          <p:spPr bwMode="auto">
            <a:xfrm flipH="1">
              <a:off x="5014861" y="1008782"/>
              <a:ext cx="798341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AutoShape 92"/>
            <p:cNvSpPr>
              <a:spLocks noChangeArrowheads="1"/>
            </p:cNvSpPr>
            <p:nvPr/>
          </p:nvSpPr>
          <p:spPr bwMode="auto">
            <a:xfrm flipH="1">
              <a:off x="5162500" y="1059582"/>
              <a:ext cx="7695643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91881" y="188640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ছবিতে চোখের কোন অংশ দেখছ?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conj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383" y="1340768"/>
            <a:ext cx="7077635" cy="470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28184" y="3553852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কনজাংকটিভা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5520" y="6175682"/>
            <a:ext cx="5253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এটি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05858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374E-6 0 L -0.45383 0.006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3" grpId="1"/>
      <p:bldP spid="2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7DC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18950</TotalTime>
  <Words>302</Words>
  <Application>Microsoft Office PowerPoint</Application>
  <PresentationFormat>Custom</PresentationFormat>
  <Paragraphs>64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Unicode MS</vt:lpstr>
      <vt:lpstr>맑은 고딕</vt:lpstr>
      <vt:lpstr>微软雅黑</vt:lpstr>
      <vt:lpstr>Arial</vt:lpstr>
      <vt:lpstr>Calibri</vt:lpstr>
      <vt:lpstr>NikoshBAN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Momin Ahmed</cp:lastModifiedBy>
  <cp:revision>164</cp:revision>
  <dcterms:created xsi:type="dcterms:W3CDTF">2016-12-05T23:26:54Z</dcterms:created>
  <dcterms:modified xsi:type="dcterms:W3CDTF">2020-01-24T18:59:24Z</dcterms:modified>
</cp:coreProperties>
</file>