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5" r:id="rId3"/>
    <p:sldMasterId id="2147483712" r:id="rId4"/>
    <p:sldMasterId id="2147483754" r:id="rId5"/>
    <p:sldMasterId id="2147483789" r:id="rId6"/>
    <p:sldMasterId id="2147483848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70" r:id="rId20"/>
    <p:sldId id="272" r:id="rId21"/>
    <p:sldId id="271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52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372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3190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707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815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5620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9599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109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175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52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695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855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600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33256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7137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72890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33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094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48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8453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602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621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7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43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948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88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02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94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9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031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65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40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4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00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048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65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305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3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2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177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594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335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082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886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45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06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815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77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5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541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60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87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35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28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8979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99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388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951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528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94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8679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73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1532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55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760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1295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74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091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6141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49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9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213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9954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943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54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13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5551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8126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251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315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350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8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361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0469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733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22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387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723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75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779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15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59657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859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8007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2400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0828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788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5666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1854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8663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3114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7508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15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4259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708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3444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238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1513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350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3464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8222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658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7399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47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6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7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16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3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50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F0711-7CA3-4AF5-82F0-3D277DE9F4FA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13AE8A-3F71-462A-9776-07AD6DDD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4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3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2351" y="365760"/>
            <a:ext cx="509250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44" y="1755648"/>
            <a:ext cx="7436500" cy="47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2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351" y="3252149"/>
            <a:ext cx="2197005" cy="2471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32" y="2847502"/>
            <a:ext cx="2602523" cy="260259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6" name="TextBox 5"/>
          <p:cNvSpPr txBox="1"/>
          <p:nvPr/>
        </p:nvSpPr>
        <p:spPr>
          <a:xfrm>
            <a:off x="3657600" y="1125416"/>
            <a:ext cx="4726745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কোণক আকৃতি</a:t>
            </a:r>
            <a:endParaRPr lang="en-GB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75417" y="3546763"/>
            <a:ext cx="1246910" cy="1801091"/>
            <a:chOff x="7675418" y="3463636"/>
            <a:chExt cx="762000" cy="1676400"/>
          </a:xfrm>
        </p:grpSpPr>
        <p:sp>
          <p:nvSpPr>
            <p:cNvPr id="11" name="Isosceles Triangle 10"/>
            <p:cNvSpPr/>
            <p:nvPr/>
          </p:nvSpPr>
          <p:spPr>
            <a:xfrm>
              <a:off x="7675418" y="3463636"/>
              <a:ext cx="762000" cy="1510146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7675418" y="4807526"/>
              <a:ext cx="748146" cy="33251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8945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8277" y="126610"/>
            <a:ext cx="351692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 করি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0488" y="1955195"/>
            <a:ext cx="174439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5070" y="3137094"/>
            <a:ext cx="178659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7274" y="4234376"/>
            <a:ext cx="175846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7613" y="5416061"/>
            <a:ext cx="165998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গোলক</a:t>
            </a:r>
          </a:p>
        </p:txBody>
      </p:sp>
      <p:sp>
        <p:nvSpPr>
          <p:cNvPr id="12" name="Oval 11"/>
          <p:cNvSpPr/>
          <p:nvPr/>
        </p:nvSpPr>
        <p:spPr>
          <a:xfrm>
            <a:off x="7358681" y="1673843"/>
            <a:ext cx="942536" cy="9706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n 12"/>
          <p:cNvSpPr/>
          <p:nvPr/>
        </p:nvSpPr>
        <p:spPr>
          <a:xfrm>
            <a:off x="7597407" y="2813539"/>
            <a:ext cx="576775" cy="1069144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ube 14"/>
          <p:cNvSpPr/>
          <p:nvPr/>
        </p:nvSpPr>
        <p:spPr>
          <a:xfrm>
            <a:off x="7526217" y="4149968"/>
            <a:ext cx="858130" cy="85813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882683" y="2222696"/>
            <a:ext cx="3418450" cy="23071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795932" y="3444241"/>
            <a:ext cx="3418450" cy="23071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643532" y="2391508"/>
            <a:ext cx="3699803" cy="36716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3" idx="2"/>
          </p:cNvCxnSpPr>
          <p:nvPr/>
        </p:nvCxnSpPr>
        <p:spPr>
          <a:xfrm flipV="1">
            <a:off x="3841334" y="3348111"/>
            <a:ext cx="3756073" cy="14489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7481457" y="5056911"/>
            <a:ext cx="872833" cy="1108361"/>
            <a:chOff x="7481457" y="5056911"/>
            <a:chExt cx="872833" cy="1108361"/>
          </a:xfrm>
        </p:grpSpPr>
        <p:sp>
          <p:nvSpPr>
            <p:cNvPr id="23" name="Flowchart: Extract 22"/>
            <p:cNvSpPr/>
            <p:nvPr/>
          </p:nvSpPr>
          <p:spPr>
            <a:xfrm>
              <a:off x="7481457" y="5056911"/>
              <a:ext cx="872833" cy="914400"/>
            </a:xfrm>
            <a:prstGeom prst="flowChartExtra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 flipH="1" flipV="1">
              <a:off x="7495306" y="5818908"/>
              <a:ext cx="831275" cy="3463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386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19473"/>
            <a:ext cx="76211" cy="1905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5" y="591929"/>
            <a:ext cx="3583063" cy="5449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3460652"/>
            <a:ext cx="4431323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গণিত বইয়ের ৯১ পৃষ্ঠা দেখ।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287065" y="801859"/>
            <a:ext cx="675249" cy="2166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5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97" y="1397789"/>
            <a:ext cx="9183070" cy="49186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8463" y="140678"/>
            <a:ext cx="848281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জিনিসগুলো কোনটি কোন আকৃতির বলি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6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588" y="393896"/>
            <a:ext cx="177252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দলঃ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3" y="314576"/>
            <a:ext cx="3783375" cy="13454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230794" y="196948"/>
            <a:ext cx="4473526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আকৃতিগুলো ধরণ অনুযায়ী পৃথক কর।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980" y="2208627"/>
            <a:ext cx="16177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0314" y="2293034"/>
            <a:ext cx="620385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 নামগুলো লিখ।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369" y="4557933"/>
            <a:ext cx="165998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দলঃ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7593" y="3334042"/>
            <a:ext cx="188507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মিলকর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2178" y="4572000"/>
            <a:ext cx="13082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কোণক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গোলক   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19445" y="4319422"/>
            <a:ext cx="506437" cy="2082017"/>
            <a:chOff x="6119445" y="4319422"/>
            <a:chExt cx="506437" cy="2082017"/>
          </a:xfrm>
        </p:grpSpPr>
        <p:sp>
          <p:nvSpPr>
            <p:cNvPr id="14" name="Cube 13"/>
            <p:cNvSpPr/>
            <p:nvPr/>
          </p:nvSpPr>
          <p:spPr>
            <a:xfrm>
              <a:off x="6119445" y="6091950"/>
              <a:ext cx="506437" cy="30948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119446" y="4319422"/>
              <a:ext cx="461462" cy="1651886"/>
              <a:chOff x="6119446" y="4319422"/>
              <a:chExt cx="461462" cy="1651886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119446" y="4319422"/>
                <a:ext cx="436099" cy="45016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Can 14"/>
              <p:cNvSpPr/>
              <p:nvPr/>
            </p:nvSpPr>
            <p:spPr>
              <a:xfrm>
                <a:off x="6203852" y="4896195"/>
                <a:ext cx="295422" cy="393896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6206836" y="5458690"/>
                <a:ext cx="374072" cy="512618"/>
                <a:chOff x="7481457" y="5056911"/>
                <a:chExt cx="872833" cy="1108361"/>
              </a:xfrm>
            </p:grpSpPr>
            <p:sp>
              <p:nvSpPr>
                <p:cNvPr id="18" name="Flowchart: Extract 17"/>
                <p:cNvSpPr/>
                <p:nvPr/>
              </p:nvSpPr>
              <p:spPr>
                <a:xfrm>
                  <a:off x="7481457" y="5056911"/>
                  <a:ext cx="872833" cy="914400"/>
                </a:xfrm>
                <a:prstGeom prst="flowChartExtra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flipH="1" flipV="1">
                  <a:off x="7495306" y="5818908"/>
                  <a:ext cx="831275" cy="346364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5512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8489" y="377695"/>
            <a:ext cx="378420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5" y="2087108"/>
            <a:ext cx="3276939" cy="1317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95754" y="2264898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4702" y="2166425"/>
            <a:ext cx="55426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জিনিসটি কোন আকৃতির বল।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7956" y="4417255"/>
            <a:ext cx="773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8627" y="4164037"/>
            <a:ext cx="429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545058" y="4740812"/>
            <a:ext cx="16881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53729" y="5920153"/>
            <a:ext cx="16881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70849" y="5357446"/>
            <a:ext cx="16881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14868" y="5036234"/>
            <a:ext cx="381234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 নাম লিখি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1029" y="370023"/>
            <a:ext cx="3418449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60" y="1660327"/>
            <a:ext cx="7134639" cy="47305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29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4548" y="773724"/>
            <a:ext cx="497996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8750" y="2644726"/>
            <a:ext cx="6598813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ভবানী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প্রধান শিক্ষক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কাহারোল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,দিনাজপুর।</a:t>
            </a:r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5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5058" y="942535"/>
            <a:ext cx="4642339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2012" y="2729132"/>
            <a:ext cx="6527410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জ্যামিতিক আকৃতি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পাঠ্যাংশঃআকৃতির ধরণ </a:t>
            </a:r>
          </a:p>
        </p:txBody>
      </p:sp>
    </p:spTree>
    <p:extLst>
      <p:ext uri="{BB962C8B-B14F-4D97-AF65-F5344CB8AC3E}">
        <p14:creationId xmlns:p14="http://schemas.microsoft.com/office/powerpoint/2010/main" val="10147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0" y="1237956"/>
            <a:ext cx="340438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2694" y="2940147"/>
            <a:ext cx="7666893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ঘনক,গোলক,কোণক,বেলন আকৃতি চিনে বলতে পারবে 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আকৃতিগুলো পৃথক করে সাজাতে পারবে।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78966" y="1069145"/>
            <a:ext cx="1674056" cy="1041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8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7329268" y="1055077"/>
            <a:ext cx="633046" cy="194134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25" y="1146896"/>
            <a:ext cx="2428875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3632055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83" y="3338945"/>
            <a:ext cx="2279072" cy="25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6757" y="2996419"/>
            <a:ext cx="609131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আকৃতি</a:t>
            </a:r>
            <a:endParaRPr lang="en-GB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01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8789" y="436099"/>
            <a:ext cx="452979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ঘনক আকৃতি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06" y="3151332"/>
            <a:ext cx="2428875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91" y="2663696"/>
            <a:ext cx="2279072" cy="2549237"/>
          </a:xfrm>
          <a:prstGeom prst="rect">
            <a:avLst/>
          </a:prstGeom>
        </p:spPr>
      </p:pic>
      <p:sp>
        <p:nvSpPr>
          <p:cNvPr id="3" name="Cube 2"/>
          <p:cNvSpPr/>
          <p:nvPr/>
        </p:nvSpPr>
        <p:spPr>
          <a:xfrm>
            <a:off x="4332849" y="2926080"/>
            <a:ext cx="2110154" cy="211015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12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56" y="2869808"/>
            <a:ext cx="2242623" cy="2242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6585" y="773723"/>
            <a:ext cx="475488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গোলক আকৃতি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97" y="3046754"/>
            <a:ext cx="2037543" cy="203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41" y="2691084"/>
            <a:ext cx="2194561" cy="219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9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4043" y="1266093"/>
            <a:ext cx="448759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বেলন আকৃতি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5331655" y="3207434"/>
            <a:ext cx="787791" cy="24477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889" y="3094892"/>
            <a:ext cx="3143040" cy="2264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72" y="335624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119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Century Gothic</vt:lpstr>
      <vt:lpstr>Corbel</vt:lpstr>
      <vt:lpstr>Garamond</vt:lpstr>
      <vt:lpstr>NikoshBAN</vt:lpstr>
      <vt:lpstr>Trebuchet MS</vt:lpstr>
      <vt:lpstr>Tw Cen MT</vt:lpstr>
      <vt:lpstr>Vrinda</vt:lpstr>
      <vt:lpstr>Wingdings 3</vt:lpstr>
      <vt:lpstr>Droplet</vt:lpstr>
      <vt:lpstr>Wisp</vt:lpstr>
      <vt:lpstr>Facet</vt:lpstr>
      <vt:lpstr>Parallax</vt:lpstr>
      <vt:lpstr>1_Droplet</vt:lpstr>
      <vt:lpstr>Organic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PTI-DINAJPUR</dc:creator>
  <cp:lastModifiedBy>DPE</cp:lastModifiedBy>
  <cp:revision>69</cp:revision>
  <dcterms:created xsi:type="dcterms:W3CDTF">2019-03-03T06:50:43Z</dcterms:created>
  <dcterms:modified xsi:type="dcterms:W3CDTF">2020-01-25T15:28:12Z</dcterms:modified>
</cp:coreProperties>
</file>