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72" r:id="rId3"/>
    <p:sldId id="258" r:id="rId4"/>
    <p:sldId id="259" r:id="rId5"/>
    <p:sldId id="260" r:id="rId6"/>
    <p:sldId id="261" r:id="rId7"/>
    <p:sldId id="271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925EB-C3CE-4C27-94DC-B4CDC85CE63B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FFE37-4DBF-4A96-A31C-BF2D773E9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93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AFFE37-4DBF-4A96-A31C-BF2D773E9D2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598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6A8C-6A9F-4600-BD7B-0B5A8AF41420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C887-C521-446A-A36F-DBFF659F49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6A8C-6A9F-4600-BD7B-0B5A8AF41420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C887-C521-446A-A36F-DBFF659F49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6A8C-6A9F-4600-BD7B-0B5A8AF41420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C887-C521-446A-A36F-DBFF659F49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6A8C-6A9F-4600-BD7B-0B5A8AF41420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C887-C521-446A-A36F-DBFF659F49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6A8C-6A9F-4600-BD7B-0B5A8AF41420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C887-C521-446A-A36F-DBFF659F49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6A8C-6A9F-4600-BD7B-0B5A8AF41420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C887-C521-446A-A36F-DBFF659F49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6A8C-6A9F-4600-BD7B-0B5A8AF41420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C887-C521-446A-A36F-DBFF659F49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6A8C-6A9F-4600-BD7B-0B5A8AF41420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C887-C521-446A-A36F-DBFF659F49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6A8C-6A9F-4600-BD7B-0B5A8AF41420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C887-C521-446A-A36F-DBFF659F49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6A8C-6A9F-4600-BD7B-0B5A8AF41420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31C887-C521-446A-A36F-DBFF659F49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6A8C-6A9F-4600-BD7B-0B5A8AF41420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C887-C521-446A-A36F-DBFF659F49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7746A8C-6A9F-4600-BD7B-0B5A8AF41420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431C887-C521-446A-A36F-DBFF659F49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tm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078916" cy="60128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04309" y="6040581"/>
            <a:ext cx="2791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87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100" y="152400"/>
            <a:ext cx="895790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IN" sz="3200" b="1" dirty="0">
                <a:latin typeface="NikoshBAN" pitchFamily="2" charset="0"/>
                <a:cs typeface="NikoshBAN" pitchFamily="2" charset="0"/>
              </a:rPr>
              <a:t>আমাদের খুব পরিচিতি পাখি কাক । কালো পালকে ঢাকা শরীর তার । </a:t>
            </a:r>
          </a:p>
          <a:p>
            <a:pPr algn="ctr"/>
            <a:r>
              <a:rPr lang="bn-IN" sz="3200" b="1" dirty="0">
                <a:latin typeface="NikoshBAN" pitchFamily="2" charset="0"/>
                <a:cs typeface="NikoshBAN" pitchFamily="2" charset="0"/>
              </a:rPr>
              <a:t>কাক কা কা করে ডাকে । এরা ঝাঁক বেঁধে উড়ে ।</a:t>
            </a:r>
          </a:p>
          <a:p>
            <a:pPr algn="ctr"/>
            <a:r>
              <a:rPr lang="bn-IN" sz="3200" b="1" dirty="0">
                <a:latin typeface="NikoshBAN" pitchFamily="2" charset="0"/>
                <a:cs typeface="NikoshBAN" pitchFamily="2" charset="0"/>
              </a:rPr>
              <a:t>খুব চালাক বলে নাম আছে কাকের । তবে বোকামির কান্ড ও  করে সে ।</a:t>
            </a:r>
          </a:p>
          <a:p>
            <a:pPr algn="ctr"/>
            <a:r>
              <a:rPr lang="bn-IN" sz="3200" b="1" dirty="0">
                <a:latin typeface="NikoshBAN" pitchFamily="2" charset="0"/>
                <a:cs typeface="NikoshBAN" pitchFamily="2" charset="0"/>
              </a:rPr>
              <a:t> কোকিলের ডিমে তা দেয় । বাচ্চা ফুটিয়ে দেয় ।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1" y="2438400"/>
            <a:ext cx="51816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6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6673" y="34636"/>
            <a:ext cx="37978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800" b="1" dirty="0">
                <a:latin typeface="NikoshBAN" pitchFamily="2" charset="0"/>
                <a:cs typeface="NikoshBAN" pitchFamily="2" charset="0"/>
              </a:rPr>
              <a:t>চল যুক্ত বর্ন শিখিঃ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20981" y="1189396"/>
            <a:ext cx="2855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b="1" dirty="0">
                <a:latin typeface="NikoshBAN" pitchFamily="2" charset="0"/>
                <a:cs typeface="NikoshBAN" pitchFamily="2" charset="0"/>
              </a:rPr>
              <a:t>ক ও ষ একত্রে ক্ষ 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1620981" y="1835727"/>
            <a:ext cx="26933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600" b="1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ন ও ধ একত্রে ন্ধ 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1482049" y="2545047"/>
            <a:ext cx="27093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600" b="1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ণ ও ড একত্রে ণ্ড ।</a:t>
            </a:r>
          </a:p>
        </p:txBody>
      </p:sp>
      <p:sp>
        <p:nvSpPr>
          <p:cNvPr id="6" name="Rectangle 5"/>
          <p:cNvSpPr/>
          <p:nvPr/>
        </p:nvSpPr>
        <p:spPr>
          <a:xfrm>
            <a:off x="1551093" y="3382926"/>
            <a:ext cx="28119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600" b="1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চ ও চ একত্রে  চ্চ ।</a:t>
            </a:r>
          </a:p>
        </p:txBody>
      </p:sp>
      <p:sp>
        <p:nvSpPr>
          <p:cNvPr id="7" name="Oval 6"/>
          <p:cNvSpPr/>
          <p:nvPr/>
        </p:nvSpPr>
        <p:spPr>
          <a:xfrm>
            <a:off x="4800600" y="1066800"/>
            <a:ext cx="1662545" cy="74017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রক্ষা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648200" y="1981984"/>
            <a:ext cx="1676400" cy="35381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বন্ধু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675909" y="2545047"/>
            <a:ext cx="1600200" cy="50810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কাণ্ড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675909" y="3382925"/>
            <a:ext cx="1420091" cy="5032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বাচ্চা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05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828800" y="166257"/>
            <a:ext cx="4800600" cy="86590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দলে কাজ 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0200" y="1338263"/>
            <a:ext cx="76338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চল আমরা  দলে বসে পাঠটি নিরবে পড়ি ।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395161-3C49-4971-96D4-7247BA608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825" y="1997649"/>
            <a:ext cx="5086350" cy="2862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07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1476" y="324929"/>
            <a:ext cx="1655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8182" y="1905000"/>
            <a:ext cx="61093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b="1" dirty="0">
                <a:latin typeface="NikoshBAN" pitchFamily="2" charset="0"/>
                <a:cs typeface="NikoshBAN" pitchFamily="2" charset="0"/>
              </a:rPr>
              <a:t>১। আমাদের খুব পরিচিত পাখির নাম কি ?</a:t>
            </a:r>
          </a:p>
          <a:p>
            <a:r>
              <a:rPr lang="bn-IN" sz="3600" b="1" dirty="0">
                <a:latin typeface="NikoshBAN" pitchFamily="2" charset="0"/>
                <a:cs typeface="NikoshBAN" pitchFamily="2" charset="0"/>
              </a:rPr>
              <a:t>২। কোন পাখিকে চালাক বলা হয়েছে ?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6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3818" y="193963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884218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itchFamily="2" charset="0"/>
                <a:cs typeface="NikoshBAN" pitchFamily="2" charset="0"/>
              </a:rPr>
              <a:t>ক্ষ , ন্ধ , ণ্ড বর্ন গুলো ব্যবহার  করে নতুন  শব্দ লিখে নিয়ে আসবে 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12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4114800"/>
            <a:ext cx="19207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000" b="1" dirty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375" y="193963"/>
            <a:ext cx="6618514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62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68021BB-683C-420A-A9E4-7B3F40C0855B}"/>
              </a:ext>
            </a:extLst>
          </p:cNvPr>
          <p:cNvSpPr txBox="1"/>
          <p:nvPr/>
        </p:nvSpPr>
        <p:spPr>
          <a:xfrm>
            <a:off x="1430214" y="1327666"/>
            <a:ext cx="61897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2" panose="02000506000000020004" pitchFamily="2" charset="0"/>
                <a:cs typeface="Nikosh2" panose="02000506000000020004" pitchFamily="2" charset="0"/>
              </a:rPr>
              <a:t>নতুন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2" panose="02000506000000020004" pitchFamily="2" charset="0"/>
                <a:cs typeface="Nikosh2" panose="02000506000000020004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2" panose="02000506000000020004" pitchFamily="2" charset="0"/>
                <a:cs typeface="Nikosh2" panose="02000506000000020004" pitchFamily="2" charset="0"/>
              </a:rPr>
              <a:t>বর্ন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2" panose="02000506000000020004" pitchFamily="2" charset="0"/>
                <a:cs typeface="Nikosh2" panose="02000506000000020004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2" panose="02000506000000020004" pitchFamily="2" charset="0"/>
                <a:cs typeface="Nikosh2" panose="02000506000000020004" pitchFamily="2" charset="0"/>
              </a:rPr>
              <a:t>শি</a:t>
            </a:r>
            <a:r>
              <a:rPr lang="bn-IN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2" panose="02000506000000020004" pitchFamily="2" charset="0"/>
                <a:cs typeface="Nikosh2" panose="02000506000000020004" pitchFamily="2" charset="0"/>
              </a:rPr>
              <a:t>খ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2" panose="02000506000000020004" pitchFamily="2" charset="0"/>
                <a:cs typeface="Nikosh2" panose="02000506000000020004" pitchFamily="2" charset="0"/>
              </a:rPr>
              <a:t>ি</a:t>
            </a:r>
            <a:r>
              <a:rPr lang="bn-IN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2" panose="02000506000000020004" pitchFamily="2" charset="0"/>
                <a:cs typeface="Nikosh2" panose="02000506000000020004" pitchFamily="2" charset="0"/>
              </a:rPr>
              <a:t>ঃ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Nikosh2" panose="02000506000000020004" pitchFamily="2" charset="0"/>
              <a:cs typeface="Nikosh2" panose="02000506000000020004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E45D1F-FCC5-4D15-91FC-E46886E13203}"/>
              </a:ext>
            </a:extLst>
          </p:cNvPr>
          <p:cNvSpPr txBox="1"/>
          <p:nvPr/>
        </p:nvSpPr>
        <p:spPr>
          <a:xfrm>
            <a:off x="1600200" y="22098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10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6739" y="152400"/>
            <a:ext cx="18133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IN" sz="4400" b="1" dirty="0"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895600"/>
            <a:ext cx="33201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b="1" dirty="0">
                <a:latin typeface="NikoshBAN" pitchFamily="2" charset="0"/>
                <a:cs typeface="NikoshBAN" pitchFamily="2" charset="0"/>
              </a:rPr>
              <a:t>মোছাঃ রেজিনা আক্তার</a:t>
            </a:r>
          </a:p>
          <a:p>
            <a:r>
              <a:rPr lang="bn-IN" sz="2400" b="1" dirty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r>
              <a:rPr lang="bn-IN" sz="2400" b="1" dirty="0">
                <a:latin typeface="NikoshBAN" pitchFamily="2" charset="0"/>
                <a:cs typeface="NikoshBAN" pitchFamily="2" charset="0"/>
              </a:rPr>
              <a:t>দেওগাঁ সরকারি প্রাথমিক বিদ্যালয়</a:t>
            </a:r>
          </a:p>
          <a:p>
            <a:r>
              <a:rPr lang="bn-IN" sz="2400" b="1" dirty="0">
                <a:latin typeface="NikoshBAN" pitchFamily="2" charset="0"/>
                <a:cs typeface="NikoshBAN" pitchFamily="2" charset="0"/>
              </a:rPr>
              <a:t>নবাবগঞ্জ, দিনাজপুর।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781" y="2660072"/>
            <a:ext cx="444865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b="1" dirty="0">
                <a:latin typeface="NikoshBAN" pitchFamily="2" charset="0"/>
                <a:cs typeface="NikoshBAN" pitchFamily="2" charset="0"/>
              </a:rPr>
              <a:t>শ্রেনীঃ৩য়</a:t>
            </a:r>
          </a:p>
          <a:p>
            <a:r>
              <a:rPr lang="bn-IN" sz="2400" b="1" dirty="0">
                <a:latin typeface="NikoshBAN" pitchFamily="2" charset="0"/>
                <a:cs typeface="NikoshBAN" pitchFamily="2" charset="0"/>
              </a:rPr>
              <a:t>বিষয়ঃ বাংলা</a:t>
            </a:r>
          </a:p>
          <a:p>
            <a:r>
              <a:rPr lang="bn-IN" sz="2400" b="1" dirty="0">
                <a:latin typeface="NikoshBAN" pitchFamily="2" charset="0"/>
                <a:cs typeface="NikoshBAN" pitchFamily="2" charset="0"/>
              </a:rPr>
              <a:t>মূল পাঠঃ পাখিদের কথা</a:t>
            </a:r>
          </a:p>
          <a:p>
            <a:r>
              <a:rPr lang="bn-IN" sz="2400" b="1" dirty="0">
                <a:latin typeface="NikoshBAN" pitchFamily="2" charset="0"/>
                <a:cs typeface="NikoshBAN" pitchFamily="2" charset="0"/>
              </a:rPr>
              <a:t>বিশেষ পাঠঃ রোজ সকালে -------ফুটিয়ে দেয় </a:t>
            </a:r>
          </a:p>
          <a:p>
            <a:r>
              <a:rPr lang="bn-IN" sz="2400" b="1" dirty="0">
                <a:latin typeface="NikoshBAN" pitchFamily="2" charset="0"/>
                <a:cs typeface="NikoshBAN" pitchFamily="2" charset="0"/>
              </a:rPr>
              <a:t> পৃষ্ঠাঃ ৫২ </a:t>
            </a:r>
          </a:p>
          <a:p>
            <a:r>
              <a:rPr lang="bn-IN" sz="2400" b="1" dirty="0">
                <a:latin typeface="NikoshBAN" pitchFamily="2" charset="0"/>
                <a:cs typeface="NikoshBAN" pitchFamily="2" charset="0"/>
              </a:rPr>
              <a:t>সময়ঃ ৪০মিনিট</a:t>
            </a:r>
          </a:p>
          <a:p>
            <a:r>
              <a:rPr lang="bn-IN" sz="2400" b="1" dirty="0">
                <a:latin typeface="NikoshBAN" pitchFamily="2" charset="0"/>
                <a:cs typeface="NikoshBAN" pitchFamily="2" charset="0"/>
              </a:rPr>
              <a:t>তারিখঃ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948545" y="2057400"/>
            <a:ext cx="55419" cy="340129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545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855"/>
            <a:ext cx="9130145" cy="547254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55"/>
            <a:ext cx="9119755" cy="55279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19755" cy="58763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9273"/>
            <a:ext cx="9119754" cy="57773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0" y="69273"/>
            <a:ext cx="9033162" cy="577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26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025604"/>
            <a:ext cx="8060220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3800" b="1" dirty="0">
                <a:latin typeface="NikoshBAN" pitchFamily="2" charset="0"/>
                <a:cs typeface="NikoshBAN" pitchFamily="2" charset="0"/>
              </a:rPr>
              <a:t>পাখিদের কথা </a:t>
            </a:r>
            <a:endParaRPr lang="en-US" sz="13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45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81000"/>
            <a:ext cx="80772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r>
              <a:rPr lang="bn-IN" sz="2800" b="1" dirty="0">
                <a:latin typeface="NikoshBAN" pitchFamily="2" charset="0"/>
                <a:cs typeface="NikoshBAN" pitchFamily="2" charset="0"/>
              </a:rPr>
              <a:t>শোনাঃ</a:t>
            </a:r>
            <a:endParaRPr lang="bn-IN" sz="4400" b="1" dirty="0">
              <a:latin typeface="NikoshBAN" pitchFamily="2" charset="0"/>
              <a:cs typeface="NikoshBAN" pitchFamily="2" charset="0"/>
            </a:endParaRPr>
          </a:p>
          <a:p>
            <a:r>
              <a:rPr lang="bn-IN" sz="2800" b="1" dirty="0">
                <a:latin typeface="NikoshBAN" pitchFamily="2" charset="0"/>
                <a:cs typeface="NikoshBAN" pitchFamily="2" charset="0"/>
              </a:rPr>
              <a:t>১.1.1। বর্ন ও যুক্তবর্ন সহযোগে  তৈরি শব্দ শুনে স্পষ্ট ও শুদ্ধভাবে বলতে পারবে।</a:t>
            </a:r>
          </a:p>
          <a:p>
            <a:r>
              <a:rPr lang="bn-IN" sz="2800" b="1" dirty="0">
                <a:latin typeface="NikoshBAN" pitchFamily="2" charset="0"/>
                <a:cs typeface="NikoshBAN" pitchFamily="2" charset="0"/>
              </a:rPr>
              <a:t>১.3.4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শুনে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sz="1400" b="1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IN" sz="2800" b="1" dirty="0">
                <a:latin typeface="NikoshBAN" pitchFamily="2" charset="0"/>
                <a:cs typeface="NikoshBAN" pitchFamily="2" charset="0"/>
              </a:rPr>
              <a:t>বলাঃ</a:t>
            </a:r>
            <a:endParaRPr lang="bn-IN" b="1" dirty="0">
              <a:latin typeface="NikoshBAN" pitchFamily="2" charset="0"/>
              <a:cs typeface="NikoshBAN" pitchFamily="2" charset="0"/>
            </a:endParaRPr>
          </a:p>
          <a:p>
            <a:r>
              <a:rPr lang="bn-IN" sz="2800" b="1" dirty="0">
                <a:latin typeface="NikoshBAN" pitchFamily="2" charset="0"/>
                <a:cs typeface="NikoshBAN" pitchFamily="2" charset="0"/>
              </a:rPr>
              <a:t>1.1.1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বর্ন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শুদ্ধ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IN" sz="2800" b="1" dirty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.6.1পরিচিত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।</a:t>
            </a:r>
            <a:endParaRPr lang="en-US" sz="1400" b="1" dirty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পড়াঃ</a:t>
            </a:r>
            <a:endParaRPr lang="bn-IN" sz="1400" b="1" dirty="0">
              <a:latin typeface="NikoshBAN" pitchFamily="2" charset="0"/>
              <a:cs typeface="NikoshBAN" pitchFamily="2" charset="0"/>
            </a:endParaRPr>
          </a:p>
          <a:p>
            <a:r>
              <a:rPr lang="bn-IN" sz="2800" b="1" dirty="0">
                <a:latin typeface="NikoshBAN" pitchFamily="2" charset="0"/>
                <a:cs typeface="NikoshBAN" pitchFamily="2" charset="0"/>
              </a:rPr>
              <a:t>1.3.1যুক্ত ব্যঞ্জন স্পষ্ট ও শুদ্ধ উচ্চারনে পড়তে পারবে 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>
                <a:latin typeface="NikoshBAN" pitchFamily="2" charset="0"/>
                <a:cs typeface="NikoshBAN" pitchFamily="2" charset="0"/>
              </a:rPr>
              <a:t>2.4.1প্রমিত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উচ্চারনে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পড়তে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।</a:t>
            </a:r>
            <a:endParaRPr lang="bn-IN" sz="14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লেখাঃ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  <a:p>
            <a:r>
              <a:rPr lang="bn-IN" sz="2800" b="1" dirty="0">
                <a:latin typeface="NikoshBAN" pitchFamily="2" charset="0"/>
                <a:cs typeface="NikoshBAN" pitchFamily="2" charset="0"/>
              </a:rPr>
              <a:t> 1.৪.1।যুক্ত বর্ন ভেঙ্গে  লিখতে পারবে ।</a:t>
            </a:r>
          </a:p>
          <a:p>
            <a:r>
              <a:rPr lang="bn-IN" sz="2800" b="1" dirty="0">
                <a:latin typeface="NikoshBAN" pitchFamily="2" charset="0"/>
                <a:cs typeface="NikoshBAN" pitchFamily="2" charset="0"/>
              </a:rPr>
              <a:t>1.4.2।যুক্ত ব্যঞ্জন ব্যবহার করে শব্দ লিখতে পারবে ।</a:t>
            </a:r>
            <a:endParaRPr lang="en-US" sz="105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7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B6E63B8-D758-4CBB-BDA6-4DEA2ACA0C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13698"/>
            <a:ext cx="3877216" cy="52109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B49B45F-E099-4934-9805-BE4A949980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416" y="1121719"/>
            <a:ext cx="3762900" cy="467742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AD26654-7801-4ED1-BB55-3B3261A944E1}"/>
              </a:ext>
            </a:extLst>
          </p:cNvPr>
          <p:cNvSpPr txBox="1"/>
          <p:nvPr/>
        </p:nvSpPr>
        <p:spPr>
          <a:xfrm>
            <a:off x="1828800" y="150994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বইয়ের ৫২ পৃষ্ঠা বের করো।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432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636"/>
            <a:ext cx="9144000" cy="505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67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0"/>
            <a:ext cx="5105400" cy="17049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76200" y="1981197"/>
            <a:ext cx="947727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IN" sz="3600" b="1" dirty="0">
                <a:latin typeface="NikoshBAN" pitchFamily="2" charset="0"/>
                <a:cs typeface="NikoshBAN" pitchFamily="2" charset="0"/>
              </a:rPr>
              <a:t>রোজ সকালে নানা রকম পাখির ডাকে আমাদের ঘুম ভাঙে ।</a:t>
            </a:r>
          </a:p>
          <a:p>
            <a:pPr algn="ctr"/>
            <a:r>
              <a:rPr lang="bn-IN" sz="3600" b="1" dirty="0">
                <a:latin typeface="NikoshBAN" pitchFamily="2" charset="0"/>
                <a:cs typeface="NikoshBAN" pitchFamily="2" charset="0"/>
              </a:rPr>
              <a:t> ওরা নানা সুরে ডাকাডাকি করে । তাতে মনটা  খুশিতে ভরে উঠে । </a:t>
            </a:r>
          </a:p>
          <a:p>
            <a:pPr algn="ctr"/>
            <a:r>
              <a:rPr lang="bn-IN" sz="3600" b="1" dirty="0">
                <a:latin typeface="NikoshBAN" pitchFamily="2" charset="0"/>
                <a:cs typeface="NikoshBAN" pitchFamily="2" charset="0"/>
              </a:rPr>
              <a:t>পাখি আমাদের অনেক উপকার করে । পরিবেশ রক্ষা করে ।</a:t>
            </a:r>
          </a:p>
          <a:p>
            <a:pPr algn="ctr"/>
            <a:r>
              <a:rPr lang="bn-IN" sz="3600" b="1" dirty="0">
                <a:latin typeface="NikoshBAN" pitchFamily="2" charset="0"/>
                <a:cs typeface="NikoshBAN" pitchFamily="2" charset="0"/>
              </a:rPr>
              <a:t> তারা আমাদের প্রতিবেশীর মতো। পাখি আমাদের বন্ধু 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42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336</TotalTime>
  <Words>295</Words>
  <Application>Microsoft Office PowerPoint</Application>
  <PresentationFormat>On-screen Show (4:3)</PresentationFormat>
  <Paragraphs>55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Franklin Gothic Book</vt:lpstr>
      <vt:lpstr>Franklin Gothic Medium</vt:lpstr>
      <vt:lpstr>Nikosh2</vt:lpstr>
      <vt:lpstr>NikoshBAN</vt:lpstr>
      <vt:lpstr>Wingdings</vt:lpstr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DPE</cp:lastModifiedBy>
  <cp:revision>52</cp:revision>
  <dcterms:created xsi:type="dcterms:W3CDTF">2020-01-21T15:32:59Z</dcterms:created>
  <dcterms:modified xsi:type="dcterms:W3CDTF">2020-01-25T04:32:28Z</dcterms:modified>
</cp:coreProperties>
</file>