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8" r:id="rId4"/>
    <p:sldId id="266" r:id="rId5"/>
    <p:sldId id="269" r:id="rId6"/>
    <p:sldId id="270" r:id="rId7"/>
    <p:sldId id="264" r:id="rId8"/>
    <p:sldId id="265" r:id="rId9"/>
    <p:sldId id="262" r:id="rId10"/>
    <p:sldId id="272" r:id="rId11"/>
    <p:sldId id="258" r:id="rId12"/>
    <p:sldId id="271" r:id="rId13"/>
    <p:sldId id="267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58" autoAdjust="0"/>
  </p:normalViewPr>
  <p:slideViewPr>
    <p:cSldViewPr snapToGrid="0" showGuides="1">
      <p:cViewPr varScale="1">
        <p:scale>
          <a:sx n="68" d="100"/>
          <a:sy n="68" d="100"/>
        </p:scale>
        <p:origin x="79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6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0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6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6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7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5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0E2D-0D4B-44A5-9C67-DC37AEDC9436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ED6B-8CCD-41DC-A771-46632137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8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806" y="702156"/>
            <a:ext cx="4976735" cy="1013800"/>
          </a:xfrm>
        </p:spPr>
        <p:txBody>
          <a:bodyPr/>
          <a:lstStyle/>
          <a:p>
            <a:r>
              <a:rPr lang="bn-IN" dirty="0" smtClean="0"/>
              <a:t>শুভ সকাল শিক্ষার্থীরা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2014771"/>
            <a:ext cx="11542426" cy="46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2560320" y="1691640"/>
            <a:ext cx="7863840" cy="1752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শিক্ষক ও শিক্ষার্থীর সরব পাঠ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46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097280" y="609600"/>
            <a:ext cx="1432560" cy="1203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ষ্ম</a:t>
            </a:r>
            <a:endParaRPr lang="en-US" sz="6000" dirty="0"/>
          </a:p>
        </p:txBody>
      </p:sp>
      <p:sp>
        <p:nvSpPr>
          <p:cNvPr id="12" name="Oval 11"/>
          <p:cNvSpPr/>
          <p:nvPr/>
        </p:nvSpPr>
        <p:spPr>
          <a:xfrm>
            <a:off x="1097280" y="4404360"/>
            <a:ext cx="1478280" cy="1584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ল্গ</a:t>
            </a:r>
            <a:endParaRPr lang="en-US" sz="5400" dirty="0"/>
          </a:p>
        </p:txBody>
      </p:sp>
      <p:sp>
        <p:nvSpPr>
          <p:cNvPr id="14" name="Oval 13"/>
          <p:cNvSpPr/>
          <p:nvPr/>
        </p:nvSpPr>
        <p:spPr>
          <a:xfrm>
            <a:off x="1127760" y="2362200"/>
            <a:ext cx="1371600" cy="1402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ন্ত</a:t>
            </a:r>
            <a:endParaRPr lang="en-US" sz="5400" dirty="0"/>
          </a:p>
        </p:txBody>
      </p:sp>
      <p:sp>
        <p:nvSpPr>
          <p:cNvPr id="2" name="Equal 1"/>
          <p:cNvSpPr/>
          <p:nvPr/>
        </p:nvSpPr>
        <p:spPr>
          <a:xfrm>
            <a:off x="3139440" y="478536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6918960" y="70104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3063240" y="26670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3063240" y="77724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6888480" y="26670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6934200" y="481584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419600" y="792480"/>
            <a:ext cx="685800" cy="103936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ষ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8778240" y="838200"/>
            <a:ext cx="2103120" cy="10393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গ্রীষ্ম</a:t>
            </a:r>
            <a:endParaRPr lang="en-US" sz="6000" dirty="0"/>
          </a:p>
        </p:txBody>
      </p:sp>
      <p:sp>
        <p:nvSpPr>
          <p:cNvPr id="17" name="Flowchart: Process 16"/>
          <p:cNvSpPr/>
          <p:nvPr/>
        </p:nvSpPr>
        <p:spPr>
          <a:xfrm>
            <a:off x="4404360" y="2575560"/>
            <a:ext cx="762000" cy="112776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ন</a:t>
            </a:r>
            <a:endParaRPr lang="en-US" sz="6000" dirty="0"/>
          </a:p>
        </p:txBody>
      </p:sp>
      <p:sp>
        <p:nvSpPr>
          <p:cNvPr id="18" name="Flowchart: Process 17"/>
          <p:cNvSpPr/>
          <p:nvPr/>
        </p:nvSpPr>
        <p:spPr>
          <a:xfrm>
            <a:off x="4358640" y="4632960"/>
            <a:ext cx="807720" cy="103936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ল</a:t>
            </a:r>
            <a:endParaRPr lang="en-US" sz="6000" dirty="0"/>
          </a:p>
        </p:txBody>
      </p:sp>
      <p:sp>
        <p:nvSpPr>
          <p:cNvPr id="20" name="Flowchart: Process 19"/>
          <p:cNvSpPr/>
          <p:nvPr/>
        </p:nvSpPr>
        <p:spPr>
          <a:xfrm>
            <a:off x="6156960" y="701040"/>
            <a:ext cx="685800" cy="103936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ম</a:t>
            </a:r>
            <a:endParaRPr lang="en-US" sz="6000" dirty="0"/>
          </a:p>
        </p:txBody>
      </p:sp>
      <p:sp>
        <p:nvSpPr>
          <p:cNvPr id="21" name="Flowchart: Process 20"/>
          <p:cNvSpPr/>
          <p:nvPr/>
        </p:nvSpPr>
        <p:spPr>
          <a:xfrm>
            <a:off x="6172200" y="2499360"/>
            <a:ext cx="685800" cy="123444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ত </a:t>
            </a:r>
            <a:endParaRPr lang="en-US" sz="6000" dirty="0"/>
          </a:p>
        </p:txBody>
      </p:sp>
      <p:sp>
        <p:nvSpPr>
          <p:cNvPr id="22" name="Flowchart: Process 21"/>
          <p:cNvSpPr/>
          <p:nvPr/>
        </p:nvSpPr>
        <p:spPr>
          <a:xfrm>
            <a:off x="6156960" y="4648200"/>
            <a:ext cx="746760" cy="103936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গ</a:t>
            </a:r>
            <a:endParaRPr lang="en-US" sz="6000" dirty="0"/>
          </a:p>
        </p:txBody>
      </p:sp>
      <p:sp>
        <p:nvSpPr>
          <p:cNvPr id="4" name="Plus 3"/>
          <p:cNvSpPr/>
          <p:nvPr/>
        </p:nvSpPr>
        <p:spPr>
          <a:xfrm>
            <a:off x="5181600" y="7924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5242560" y="470916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5273040" y="26974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8778240" y="2560320"/>
            <a:ext cx="2103120" cy="10393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বসন্ত</a:t>
            </a:r>
            <a:endParaRPr lang="en-US" sz="6000" dirty="0"/>
          </a:p>
        </p:txBody>
      </p:sp>
      <p:sp>
        <p:nvSpPr>
          <p:cNvPr id="26" name="Flowchart: Process 25"/>
          <p:cNvSpPr/>
          <p:nvPr/>
        </p:nvSpPr>
        <p:spPr>
          <a:xfrm>
            <a:off x="8778240" y="4709160"/>
            <a:ext cx="2103120" cy="10393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ফাল্গুন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91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" grpId="0" animBg="1"/>
      <p:bldP spid="7" grpId="0" animBg="1"/>
      <p:bldP spid="8" grpId="0" animBg="1"/>
      <p:bldP spid="9" grpId="0" animBg="1"/>
      <p:bldP spid="10" grpId="0" animBg="1"/>
      <p:bldP spid="15" grpId="0" animBg="1"/>
      <p:bldP spid="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4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264920" y="441960"/>
            <a:ext cx="9585960" cy="211836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u="sng" dirty="0" smtClean="0">
                <a:solidFill>
                  <a:schemeClr val="bg2">
                    <a:lumMod val="25000"/>
                  </a:schemeClr>
                </a:solidFill>
              </a:rPr>
              <a:t>দলীয় কাজ </a:t>
            </a:r>
          </a:p>
          <a:p>
            <a:pPr algn="ctr"/>
            <a:r>
              <a:rPr lang="bn-IN" sz="4400" dirty="0" smtClean="0">
                <a:solidFill>
                  <a:schemeClr val="bg2">
                    <a:lumMod val="25000"/>
                  </a:schemeClr>
                </a:solidFill>
              </a:rPr>
              <a:t>প্রশ্নগুলোর উত্তর খাতায় লিখি</a:t>
            </a:r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341120" y="2987040"/>
            <a:ext cx="9662160" cy="8564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 ক) বাংলাদেশে বছরে কয়টি ঋতু আসে যায়? </a:t>
            </a:r>
            <a:endParaRPr lang="en-US" sz="2400" dirty="0"/>
          </a:p>
        </p:txBody>
      </p:sp>
      <p:sp>
        <p:nvSpPr>
          <p:cNvPr id="5" name="Flowchart: Process 4"/>
          <p:cNvSpPr/>
          <p:nvPr/>
        </p:nvSpPr>
        <p:spPr>
          <a:xfrm>
            <a:off x="1310640" y="4373880"/>
            <a:ext cx="9723120" cy="9448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খ)</a:t>
            </a:r>
            <a:r>
              <a:rPr lang="bn-IN" sz="2400" dirty="0"/>
              <a:t> </a:t>
            </a:r>
            <a:r>
              <a:rPr lang="bn-IN" sz="2400" dirty="0" smtClean="0"/>
              <a:t>বছরের বারো মাসের নাম বলি ও লিখি । </a:t>
            </a:r>
            <a:endParaRPr lang="en-US" sz="2400" dirty="0"/>
          </a:p>
        </p:txBody>
      </p:sp>
      <p:sp>
        <p:nvSpPr>
          <p:cNvPr id="6" name="Flowchart: Process 5"/>
          <p:cNvSpPr/>
          <p:nvPr/>
        </p:nvSpPr>
        <p:spPr>
          <a:xfrm>
            <a:off x="1280160" y="5745480"/>
            <a:ext cx="9829800" cy="7345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গ)কোন কোন মাস নিয়ে কোন কোন ঋতু হয়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3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5215"/>
          </a:xfrm>
        </p:spPr>
        <p:txBody>
          <a:bodyPr/>
          <a:lstStyle/>
          <a:p>
            <a:r>
              <a:rPr lang="bn-IN" dirty="0" smtClean="0"/>
              <a:t> তোমার পছন্দের ঋতু সম্পর্কে তিনটি বাক্য লিখ।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</a:t>
            </a:r>
            <a:r>
              <a:rPr lang="bn-IN" b="1" dirty="0">
                <a:solidFill>
                  <a:prstClr val="black"/>
                </a:solidFill>
              </a:rPr>
              <a:t>ধন্যবাদ    সবাইকে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2295525"/>
            <a:ext cx="10515600" cy="4351338"/>
          </a:xfrm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19300"/>
            <a:ext cx="9296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B0F0"/>
                </a:solidFill>
              </a:rPr>
              <a:t> </a:t>
            </a:r>
            <a:r>
              <a:rPr lang="bn-IN" sz="3600" dirty="0" smtClean="0">
                <a:solidFill>
                  <a:srgbClr val="00B0F0"/>
                </a:solidFill>
              </a:rPr>
              <a:t>শিক্ষক প রি চি </a:t>
            </a:r>
            <a:r>
              <a:rPr lang="bn-BD" sz="3600" dirty="0" smtClean="0">
                <a:solidFill>
                  <a:srgbClr val="00B0F0"/>
                </a:solidFill>
              </a:rPr>
              <a:t>তিঃ</a:t>
            </a:r>
            <a:r>
              <a:rPr lang="bn-IN" sz="3600" dirty="0" smtClean="0">
                <a:solidFill>
                  <a:srgbClr val="00B0F0"/>
                </a:solidFill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156105" cy="3678303"/>
          </a:xfr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bn-IN" sz="3200" i="1" dirty="0">
                <a:solidFill>
                  <a:schemeClr val="accent3"/>
                </a:solidFill>
              </a:rPr>
              <a:t> </a:t>
            </a:r>
            <a:r>
              <a:rPr lang="bn-IN" sz="3200" i="1" dirty="0" smtClean="0">
                <a:solidFill>
                  <a:schemeClr val="accent3"/>
                </a:solidFill>
              </a:rPr>
              <a:t> </a:t>
            </a:r>
            <a:r>
              <a:rPr lang="bn-IN" sz="3200" i="1" dirty="0" smtClean="0">
                <a:solidFill>
                  <a:srgbClr val="FF0000"/>
                </a:solidFill>
              </a:rPr>
              <a:t>সিমতা রানী সূত্রধর</a:t>
            </a:r>
          </a:p>
          <a:p>
            <a:pPr marL="0" indent="0">
              <a:buNone/>
            </a:pPr>
            <a:r>
              <a:rPr lang="bn-IN" sz="3200" i="1" dirty="0" smtClean="0">
                <a:solidFill>
                  <a:srgbClr val="FF0000"/>
                </a:solidFill>
              </a:rPr>
              <a:t>সহকারী শিক্ষক </a:t>
            </a:r>
          </a:p>
          <a:p>
            <a:pPr marL="0" indent="0">
              <a:buNone/>
            </a:pPr>
            <a:r>
              <a:rPr lang="bn-IN" sz="3200" i="1" dirty="0" smtClean="0">
                <a:solidFill>
                  <a:srgbClr val="FF0000"/>
                </a:solidFill>
              </a:rPr>
              <a:t>কালাম্বরপুর সরকারী প্রাথমিক বিদ্যালয়</a:t>
            </a:r>
          </a:p>
          <a:p>
            <a:pPr marL="0" indent="0">
              <a:buNone/>
            </a:pPr>
            <a:r>
              <a:rPr lang="bn-IN" sz="3200" i="1" dirty="0" smtClean="0">
                <a:solidFill>
                  <a:srgbClr val="FF0000"/>
                </a:solidFill>
              </a:rPr>
              <a:t>জগন্নাথপুর ,সুনামগঞ্জ।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শিখনফল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9639526" cy="978354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১.১.১ যুক্তবর্ণ সহযোগে গঠিত শব্দ শুনে বুঝতে পারবে।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"/>
          </p:nvPr>
        </p:nvSpPr>
        <p:spPr>
          <a:xfrm>
            <a:off x="874486" y="3077029"/>
            <a:ext cx="9677400" cy="769257"/>
          </a:xfrm>
        </p:spPr>
        <p:txBody>
          <a:bodyPr/>
          <a:lstStyle/>
          <a:p>
            <a:r>
              <a:rPr lang="bn-IN" dirty="0" smtClean="0"/>
              <a:t>১.৪.১  যুক্তবর্ণ  ভেঙ্গে  লিখতে  পারবে।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47114" y="4290439"/>
            <a:ext cx="9564913" cy="702922"/>
          </a:xfrm>
        </p:spPr>
        <p:txBody>
          <a:bodyPr>
            <a:normAutofit fontScale="92500"/>
          </a:bodyPr>
          <a:lstStyle/>
          <a:p>
            <a:r>
              <a:rPr lang="bn-IN" dirty="0" smtClean="0"/>
              <a:t>২.৫.১ বাংলাদেশের প্রাকৃতিক বৈচিত্র্য সম্পর্কে বলতে ও লিখতে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build="p"/>
      <p:bldP spid="27" grpId="0" build="p"/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39646"/>
            <a:ext cx="11029616" cy="1178344"/>
          </a:xfrm>
        </p:spPr>
        <p:txBody>
          <a:bodyPr>
            <a:normAutofit/>
          </a:bodyPr>
          <a:lstStyle/>
          <a:p>
            <a:r>
              <a:rPr lang="bn-IN" sz="4000" dirty="0" smtClean="0"/>
              <a:t>পাঠ পরিচিতিঃ</a:t>
            </a:r>
            <a:endParaRPr lang="en-US" sz="4000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61" y="322287"/>
            <a:ext cx="4332158" cy="5941353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6514" y="2413417"/>
            <a:ext cx="5804403" cy="3612630"/>
          </a:xfrm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0070C0"/>
                </a:solidFill>
              </a:rPr>
              <a:t> শ্রেণীঃ চতুর্থ </a:t>
            </a:r>
          </a:p>
          <a:p>
            <a:r>
              <a:rPr lang="bn-IN" sz="3200" dirty="0" smtClean="0">
                <a:solidFill>
                  <a:srgbClr val="0070C0"/>
                </a:solidFill>
              </a:rPr>
              <a:t>বিষয়ঃ বাংলা </a:t>
            </a:r>
          </a:p>
          <a:p>
            <a:r>
              <a:rPr lang="bn-IN" sz="3200" dirty="0" smtClean="0">
                <a:solidFill>
                  <a:srgbClr val="0070C0"/>
                </a:solidFill>
              </a:rPr>
              <a:t>পাঠঃ বাংলাদেশের প্রকৃতি </a:t>
            </a:r>
          </a:p>
          <a:p>
            <a:r>
              <a:rPr lang="bn-IN" sz="3200" dirty="0" smtClean="0">
                <a:solidFill>
                  <a:srgbClr val="0070C0"/>
                </a:solidFill>
              </a:rPr>
              <a:t>সময়ঃ ৪০ মিনিট  </a:t>
            </a:r>
          </a:p>
          <a:p>
            <a:r>
              <a:rPr lang="bn-IN" sz="3200" dirty="0" smtClean="0">
                <a:solidFill>
                  <a:srgbClr val="0070C0"/>
                </a:solidFill>
              </a:rPr>
              <a:t>তারিখঃ ১৯-০১-২০২০ ইং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829" y="2801256"/>
            <a:ext cx="2844800" cy="805317"/>
          </a:xfrm>
        </p:spPr>
        <p:txBody>
          <a:bodyPr/>
          <a:lstStyle/>
          <a:p>
            <a:r>
              <a:rPr lang="bn-IN" dirty="0" smtClean="0"/>
              <a:t>  বর্ষাকাল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599" y="5863771"/>
            <a:ext cx="5112204" cy="589189"/>
          </a:xfrm>
        </p:spPr>
        <p:txBody>
          <a:bodyPr/>
          <a:lstStyle/>
          <a:p>
            <a:r>
              <a:rPr lang="bn-IN" dirty="0" smtClean="0"/>
              <a:t>হেমন্তকাল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705" y="6320972"/>
            <a:ext cx="2513010" cy="537028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শরৎকাল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38943" y="2931886"/>
            <a:ext cx="2347686" cy="618218"/>
          </a:xfrm>
        </p:spPr>
        <p:txBody>
          <a:bodyPr/>
          <a:lstStyle/>
          <a:p>
            <a:r>
              <a:rPr lang="bn-IN" dirty="0" smtClean="0"/>
              <a:t>গ্রীষ্মকাল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3" y="3520858"/>
            <a:ext cx="2927794" cy="2575142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71" y="3396921"/>
            <a:ext cx="4635811" cy="243782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587035"/>
            <a:ext cx="3120571" cy="225602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2" y="335754"/>
            <a:ext cx="3326372" cy="18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233" y="4559885"/>
            <a:ext cx="6325704" cy="1952298"/>
          </a:xfrm>
        </p:spPr>
        <p:txBody>
          <a:bodyPr/>
          <a:lstStyle/>
          <a:p>
            <a:r>
              <a:rPr lang="bn-IN" dirty="0" smtClean="0"/>
              <a:t>ছবি দেখে কি বুঝলে বলো?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3703321"/>
            <a:ext cx="2286000" cy="7467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শীত কাল 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00" y="3596641"/>
            <a:ext cx="3903028" cy="533400"/>
          </a:xfrm>
        </p:spPr>
        <p:txBody>
          <a:bodyPr/>
          <a:lstStyle/>
          <a:p>
            <a:r>
              <a:rPr lang="bn-IN" dirty="0" smtClean="0"/>
              <a:t>বসন্ত কাল </a:t>
            </a:r>
            <a:endParaRPr lang="en-US" dirty="0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4418"/>
            <a:ext cx="4261425" cy="2533582"/>
          </a:xfrm>
        </p:spPr>
      </p:pic>
      <p:pic>
        <p:nvPicPr>
          <p:cNvPr id="9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5374"/>
            <a:ext cx="2870148" cy="2690762"/>
          </a:xfrm>
        </p:spPr>
      </p:pic>
    </p:spTree>
    <p:extLst>
      <p:ext uri="{BB962C8B-B14F-4D97-AF65-F5344CB8AC3E}">
        <p14:creationId xmlns:p14="http://schemas.microsoft.com/office/powerpoint/2010/main" val="21270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dirty="0" smtClean="0"/>
              <a:t> প্রথম ছবিতে কী কী দেখতে পেলে?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55028" y="1528762"/>
            <a:ext cx="7405052" cy="100107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600" dirty="0" smtClean="0"/>
              <a:t>তারা দাঁড়িয়ে কী করছে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29640" y="4175760"/>
            <a:ext cx="5464175" cy="9775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3200" dirty="0" smtClean="0"/>
              <a:t>আকাশের অবস্থা কেমন?  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868680" y="2885123"/>
            <a:ext cx="5183188" cy="82391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600" dirty="0" smtClean="0"/>
              <a:t>দূরে কী দেখছ? 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960120" y="5293995"/>
            <a:ext cx="9479280" cy="7562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3600" dirty="0" smtClean="0"/>
              <a:t> এ ধরনের ছবি আমরা আগে কোথায় দেখেছি?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46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  <p:bldP spid="3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194560" y="1295400"/>
            <a:ext cx="8016240" cy="28041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তোমাদের বইয়ের ১নং পৃষ্ঠা খোল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02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16" name="Content Placeholder 15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9" y="0"/>
            <a:ext cx="11916161" cy="6858000"/>
          </a:xfrm>
        </p:spPr>
      </p:pic>
    </p:spTree>
    <p:extLst>
      <p:ext uri="{BB962C8B-B14F-4D97-AF65-F5344CB8AC3E}">
        <p14:creationId xmlns:p14="http://schemas.microsoft.com/office/powerpoint/2010/main" val="15507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185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Vrinda</vt:lpstr>
      <vt:lpstr>Wingdings</vt:lpstr>
      <vt:lpstr>Office Theme</vt:lpstr>
      <vt:lpstr>শুভ সকাল শিক্ষার্থীরা</vt:lpstr>
      <vt:lpstr> শিক্ষক প রি চি তিঃ </vt:lpstr>
      <vt:lpstr>শিখনফল</vt:lpstr>
      <vt:lpstr>পাঠ পরিচিতিঃ</vt:lpstr>
      <vt:lpstr>  বর্ষাকাল</vt:lpstr>
      <vt:lpstr>ছবি দেখে কি বুঝলে বলো?</vt:lpstr>
      <vt:lpstr> প্রথম ছবিতে কী কী দেখতে পেলে?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কাজঃ </vt:lpstr>
      <vt:lpstr> ধন্যবাদ    সবাইকে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60</cp:revision>
  <dcterms:created xsi:type="dcterms:W3CDTF">2019-09-01T12:55:16Z</dcterms:created>
  <dcterms:modified xsi:type="dcterms:W3CDTF">2020-01-25T10:10:47Z</dcterms:modified>
</cp:coreProperties>
</file>