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8" r:id="rId3"/>
    <p:sldId id="287" r:id="rId4"/>
    <p:sldId id="288" r:id="rId5"/>
    <p:sldId id="260" r:id="rId6"/>
    <p:sldId id="271" r:id="rId7"/>
    <p:sldId id="272" r:id="rId8"/>
    <p:sldId id="274" r:id="rId9"/>
    <p:sldId id="261" r:id="rId10"/>
    <p:sldId id="265" r:id="rId11"/>
    <p:sldId id="279" r:id="rId12"/>
    <p:sldId id="267" r:id="rId13"/>
    <p:sldId id="268" r:id="rId14"/>
    <p:sldId id="280" r:id="rId15"/>
    <p:sldId id="275" r:id="rId16"/>
    <p:sldId id="276" r:id="rId17"/>
    <p:sldId id="27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89"/>
    <a:srgbClr val="D2E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 varScale="1">
        <p:scale>
          <a:sx n="76" d="100"/>
          <a:sy n="76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8A7-9E0F-4D5C-9DA7-DD99F1A62BE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741ADD2-4F7F-4A3A-85FF-EBFF535E53B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BB4115C-EA13-48A0-935E-9FD74349EAE6}" type="parTrans" cxnId="{6EC2D727-AFDE-4FF2-A65D-936640C686BE}">
      <dgm:prSet/>
      <dgm:spPr/>
      <dgm:t>
        <a:bodyPr/>
        <a:lstStyle/>
        <a:p>
          <a:endParaRPr lang="en-US"/>
        </a:p>
      </dgm:t>
    </dgm:pt>
    <dgm:pt modelId="{5885B917-1894-4555-987E-B478D9EDE5EA}" type="sibTrans" cxnId="{6EC2D727-AFDE-4FF2-A65D-936640C686BE}">
      <dgm:prSet/>
      <dgm:spPr/>
      <dgm:t>
        <a:bodyPr/>
        <a:lstStyle/>
        <a:p>
          <a:endParaRPr lang="en-US"/>
        </a:p>
      </dgm:t>
    </dgm:pt>
    <dgm:pt modelId="{0B496609-6D23-42CE-8563-4856D3622222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মিষ্টি</a:t>
          </a:r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 মিঠা</a:t>
          </a:r>
          <a:endParaRPr lang="en-US" sz="4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6DE94C6-99A0-44E1-8052-D9E6DDA7921B}" type="parTrans" cxnId="{BFE19267-9588-4C68-A510-C5DE110011A1}">
      <dgm:prSet/>
      <dgm:spPr/>
      <dgm:t>
        <a:bodyPr/>
        <a:lstStyle/>
        <a:p>
          <a:endParaRPr lang="en-US"/>
        </a:p>
      </dgm:t>
    </dgm:pt>
    <dgm:pt modelId="{DCD53A47-18B8-4844-B469-80AA9324806B}" type="sibTrans" cxnId="{BFE19267-9588-4C68-A510-C5DE110011A1}">
      <dgm:prSet/>
      <dgm:spPr/>
      <dgm:t>
        <a:bodyPr/>
        <a:lstStyle/>
        <a:p>
          <a:endParaRPr lang="en-US"/>
        </a:p>
      </dgm:t>
    </dgm:pt>
    <dgm:pt modelId="{AB5C7633-0EE2-4B03-94F7-44E073FE42C6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 ধরনের খাবার </a:t>
          </a:r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 যে খাবার খেতে মিষ্টি লাগে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101CB25-8ECF-4C85-BD33-8CCC4A956630}" type="parTrans" cxnId="{2ACF03D9-0894-48D6-9FE4-846609693ABF}">
      <dgm:prSet/>
      <dgm:spPr/>
      <dgm:t>
        <a:bodyPr/>
        <a:lstStyle/>
        <a:p>
          <a:endParaRPr lang="en-US"/>
        </a:p>
      </dgm:t>
    </dgm:pt>
    <dgm:pt modelId="{0E403C66-E305-4451-943C-232672FDC5F1}" type="sibTrans" cxnId="{2ACF03D9-0894-48D6-9FE4-846609693ABF}">
      <dgm:prSet/>
      <dgm:spPr/>
      <dgm:t>
        <a:bodyPr/>
        <a:lstStyle/>
        <a:p>
          <a:endParaRPr lang="en-US"/>
        </a:p>
      </dgm:t>
    </dgm:pt>
    <dgm:pt modelId="{3CBCB9EF-A772-497B-9110-F44C8093E23F}" type="pres">
      <dgm:prSet presAssocID="{52C508A7-9E0F-4D5C-9DA7-DD99F1A62BEA}" presName="CompostProcess" presStyleCnt="0">
        <dgm:presLayoutVars>
          <dgm:dir/>
          <dgm:resizeHandles val="exact"/>
        </dgm:presLayoutVars>
      </dgm:prSet>
      <dgm:spPr/>
    </dgm:pt>
    <dgm:pt modelId="{5A8123B1-CDEC-471C-B030-B4700C56F15C}" type="pres">
      <dgm:prSet presAssocID="{52C508A7-9E0F-4D5C-9DA7-DD99F1A62BEA}" presName="arrow" presStyleLbl="bgShp" presStyleIdx="0" presStyleCnt="1"/>
      <dgm:spPr/>
    </dgm:pt>
    <dgm:pt modelId="{7670EF7D-E4C4-49E4-B6AF-B3717970E86B}" type="pres">
      <dgm:prSet presAssocID="{52C508A7-9E0F-4D5C-9DA7-DD99F1A62BEA}" presName="linearProcess" presStyleCnt="0"/>
      <dgm:spPr/>
    </dgm:pt>
    <dgm:pt modelId="{0A7C0161-908A-43F7-A07B-836D1D82BB3B}" type="pres">
      <dgm:prSet presAssocID="{1741ADD2-4F7F-4A3A-85FF-EBFF535E53B2}" presName="textNode" presStyleLbl="node1" presStyleIdx="0" presStyleCnt="3" custScaleY="225806" custLinFactNeighborX="-28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89E86-8CE5-4D8F-8472-DFD6AE5429A0}" type="pres">
      <dgm:prSet presAssocID="{5885B917-1894-4555-987E-B478D9EDE5EA}" presName="sibTrans" presStyleCnt="0"/>
      <dgm:spPr/>
    </dgm:pt>
    <dgm:pt modelId="{B525D48A-F0CF-493B-BE7B-60D22E916082}" type="pres">
      <dgm:prSet presAssocID="{0B496609-6D23-42CE-8563-4856D3622222}" presName="textNode" presStyleLbl="node1" presStyleIdx="1" presStyleCnt="3" custScaleY="22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D4EB7-6FBA-4AFF-8C2E-CAB2912F8CFA}" type="pres">
      <dgm:prSet presAssocID="{DCD53A47-18B8-4844-B469-80AA9324806B}" presName="sibTrans" presStyleCnt="0"/>
      <dgm:spPr/>
    </dgm:pt>
    <dgm:pt modelId="{5B77B99C-B187-43C7-A7DF-2C13981EF3F2}" type="pres">
      <dgm:prSet presAssocID="{AB5C7633-0EE2-4B03-94F7-44E073FE42C6}" presName="textNode" presStyleLbl="node1" presStyleIdx="2" presStyleCnt="3" custScaleY="225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E19267-9588-4C68-A510-C5DE110011A1}" srcId="{52C508A7-9E0F-4D5C-9DA7-DD99F1A62BEA}" destId="{0B496609-6D23-42CE-8563-4856D3622222}" srcOrd="1" destOrd="0" parTransId="{C6DE94C6-99A0-44E1-8052-D9E6DDA7921B}" sibTransId="{DCD53A47-18B8-4844-B469-80AA9324806B}"/>
    <dgm:cxn modelId="{6C8F8E00-432C-414A-9873-0FAE19673F7D}" type="presOf" srcId="{1741ADD2-4F7F-4A3A-85FF-EBFF535E53B2}" destId="{0A7C0161-908A-43F7-A07B-836D1D82BB3B}" srcOrd="0" destOrd="0" presId="urn:microsoft.com/office/officeart/2005/8/layout/hProcess9"/>
    <dgm:cxn modelId="{6EC2D727-AFDE-4FF2-A65D-936640C686BE}" srcId="{52C508A7-9E0F-4D5C-9DA7-DD99F1A62BEA}" destId="{1741ADD2-4F7F-4A3A-85FF-EBFF535E53B2}" srcOrd="0" destOrd="0" parTransId="{4BB4115C-EA13-48A0-935E-9FD74349EAE6}" sibTransId="{5885B917-1894-4555-987E-B478D9EDE5EA}"/>
    <dgm:cxn modelId="{2ACF03D9-0894-48D6-9FE4-846609693ABF}" srcId="{52C508A7-9E0F-4D5C-9DA7-DD99F1A62BEA}" destId="{AB5C7633-0EE2-4B03-94F7-44E073FE42C6}" srcOrd="2" destOrd="0" parTransId="{2101CB25-8ECF-4C85-BD33-8CCC4A956630}" sibTransId="{0E403C66-E305-4451-943C-232672FDC5F1}"/>
    <dgm:cxn modelId="{6D898E6E-480C-4BCB-ABFA-4F4C86A3BF42}" type="presOf" srcId="{AB5C7633-0EE2-4B03-94F7-44E073FE42C6}" destId="{5B77B99C-B187-43C7-A7DF-2C13981EF3F2}" srcOrd="0" destOrd="0" presId="urn:microsoft.com/office/officeart/2005/8/layout/hProcess9"/>
    <dgm:cxn modelId="{8AF86EA3-65E6-40C3-9363-5A10EEAA9F1D}" type="presOf" srcId="{52C508A7-9E0F-4D5C-9DA7-DD99F1A62BEA}" destId="{3CBCB9EF-A772-497B-9110-F44C8093E23F}" srcOrd="0" destOrd="0" presId="urn:microsoft.com/office/officeart/2005/8/layout/hProcess9"/>
    <dgm:cxn modelId="{253DFE62-39B2-4B1A-8365-CAB82D1640CC}" type="presOf" srcId="{0B496609-6D23-42CE-8563-4856D3622222}" destId="{B525D48A-F0CF-493B-BE7B-60D22E916082}" srcOrd="0" destOrd="0" presId="urn:microsoft.com/office/officeart/2005/8/layout/hProcess9"/>
    <dgm:cxn modelId="{490CF1FA-70A5-4B35-BC16-4B36F3263637}" type="presParOf" srcId="{3CBCB9EF-A772-497B-9110-F44C8093E23F}" destId="{5A8123B1-CDEC-471C-B030-B4700C56F15C}" srcOrd="0" destOrd="0" presId="urn:microsoft.com/office/officeart/2005/8/layout/hProcess9"/>
    <dgm:cxn modelId="{C622DEC2-28CE-46F7-9826-0D84C215EE3B}" type="presParOf" srcId="{3CBCB9EF-A772-497B-9110-F44C8093E23F}" destId="{7670EF7D-E4C4-49E4-B6AF-B3717970E86B}" srcOrd="1" destOrd="0" presId="urn:microsoft.com/office/officeart/2005/8/layout/hProcess9"/>
    <dgm:cxn modelId="{2B6EC2D4-AC46-485D-8297-EAE663F52391}" type="presParOf" srcId="{7670EF7D-E4C4-49E4-B6AF-B3717970E86B}" destId="{0A7C0161-908A-43F7-A07B-836D1D82BB3B}" srcOrd="0" destOrd="0" presId="urn:microsoft.com/office/officeart/2005/8/layout/hProcess9"/>
    <dgm:cxn modelId="{848E1D06-45C5-4A1E-8D08-FA0EFD661174}" type="presParOf" srcId="{7670EF7D-E4C4-49E4-B6AF-B3717970E86B}" destId="{F4389E86-8CE5-4D8F-8472-DFD6AE5429A0}" srcOrd="1" destOrd="0" presId="urn:microsoft.com/office/officeart/2005/8/layout/hProcess9"/>
    <dgm:cxn modelId="{5D9F732E-F415-4303-B660-54E006ABEFD5}" type="presParOf" srcId="{7670EF7D-E4C4-49E4-B6AF-B3717970E86B}" destId="{B525D48A-F0CF-493B-BE7B-60D22E916082}" srcOrd="2" destOrd="0" presId="urn:microsoft.com/office/officeart/2005/8/layout/hProcess9"/>
    <dgm:cxn modelId="{CE26AD14-A024-44E6-BD2A-031E041C7D45}" type="presParOf" srcId="{7670EF7D-E4C4-49E4-B6AF-B3717970E86B}" destId="{75BD4EB7-6FBA-4AFF-8C2E-CAB2912F8CFA}" srcOrd="3" destOrd="0" presId="urn:microsoft.com/office/officeart/2005/8/layout/hProcess9"/>
    <dgm:cxn modelId="{0BEFDAD3-1A98-4103-82C7-31450CB962AF}" type="presParOf" srcId="{7670EF7D-E4C4-49E4-B6AF-B3717970E86B}" destId="{5B77B99C-B187-43C7-A7DF-2C13981EF3F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4EB1DC-5F42-4E1D-95E7-DD62197621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BFCE295-BA7F-44D3-8886-C351715F4BC7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পোহা</a:t>
          </a:r>
          <a:r>
            <a:rPr lang="en-US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চ্ছে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</a:t>
          </a:r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A5608403-9134-4248-8AD1-CCB654ED9779}" type="parTrans" cxnId="{C73734D8-AE6C-4469-A57C-66625130A53F}">
      <dgm:prSet/>
      <dgm:spPr/>
      <dgm:t>
        <a:bodyPr/>
        <a:lstStyle/>
        <a:p>
          <a:endParaRPr lang="en-US"/>
        </a:p>
      </dgm:t>
    </dgm:pt>
    <dgm:pt modelId="{F7B05A51-A541-42BF-9A2F-402EDCF0A603}" type="sibTrans" cxnId="{C73734D8-AE6C-4469-A57C-66625130A53F}">
      <dgm:prSet/>
      <dgm:spPr/>
      <dgm:t>
        <a:bodyPr/>
        <a:lstStyle/>
        <a:p>
          <a:endParaRPr lang="en-US"/>
        </a:p>
      </dgm:t>
    </dgm:pt>
    <dgm:pt modelId="{704D43EF-2825-477B-A8A4-D803FB884F8B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</a:t>
          </a:r>
          <a:r>
            <a:rPr lang="bn-IN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ষ্টি</a:t>
          </a:r>
        </a:p>
      </dgm:t>
    </dgm:pt>
    <dgm:pt modelId="{309D52C3-DFA7-4F2A-BA6C-94AED317007F}" type="parTrans" cxnId="{11957457-3CFC-4D91-A139-F98369AD2A83}">
      <dgm:prSet/>
      <dgm:spPr/>
      <dgm:t>
        <a:bodyPr/>
        <a:lstStyle/>
        <a:p>
          <a:endParaRPr lang="en-US"/>
        </a:p>
      </dgm:t>
    </dgm:pt>
    <dgm:pt modelId="{A4029A75-04FA-4185-995C-1BC9E08A85B5}" type="sibTrans" cxnId="{11957457-3CFC-4D91-A139-F98369AD2A83}">
      <dgm:prSet/>
      <dgm:spPr/>
      <dgm:t>
        <a:bodyPr/>
        <a:lstStyle/>
        <a:p>
          <a:endParaRPr lang="en-US"/>
        </a:p>
      </dgm:t>
    </dgm:pt>
    <dgm:pt modelId="{B080C03E-C9F6-4F82-A9BC-E4481E442FB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ঠা</a:t>
          </a:r>
          <a:r>
            <a:rPr lang="bn-IN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ণ্ডা</a:t>
          </a:r>
          <a:r>
            <a:rPr lang="bn-IN" b="1" dirty="0" smtClean="0">
              <a:latin typeface="NikoshBAN" pitchFamily="2" charset="0"/>
              <a:cs typeface="NikoshBAN" pitchFamily="2" charset="0"/>
            </a:rPr>
            <a:t>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6BD046B9-2EA5-4FA2-A0A5-5A91FDC72A46}" type="parTrans" cxnId="{16F30355-C0D9-45D0-B197-C6ED555F09AE}">
      <dgm:prSet/>
      <dgm:spPr/>
      <dgm:t>
        <a:bodyPr/>
        <a:lstStyle/>
        <a:p>
          <a:endParaRPr lang="en-US"/>
        </a:p>
      </dgm:t>
    </dgm:pt>
    <dgm:pt modelId="{B755CD32-51A8-40E5-82FC-4D5A98E21923}" type="sibTrans" cxnId="{16F30355-C0D9-45D0-B197-C6ED555F09AE}">
      <dgm:prSet/>
      <dgm:spPr/>
      <dgm:t>
        <a:bodyPr/>
        <a:lstStyle/>
        <a:p>
          <a:endParaRPr lang="en-US"/>
        </a:p>
      </dgm:t>
    </dgm:pt>
    <dgm:pt modelId="{D6EBB107-F69A-47CF-B6E8-7672F38D058A}" type="pres">
      <dgm:prSet presAssocID="{674EB1DC-5F42-4E1D-95E7-DD62197621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7CA4523-23B9-4D29-B9AB-24FC4604861C}" type="pres">
      <dgm:prSet presAssocID="{674EB1DC-5F42-4E1D-95E7-DD6219762140}" presName="Name1" presStyleCnt="0"/>
      <dgm:spPr/>
    </dgm:pt>
    <dgm:pt modelId="{D71F0782-EADD-41F1-9BAB-B61417CBC9DE}" type="pres">
      <dgm:prSet presAssocID="{674EB1DC-5F42-4E1D-95E7-DD6219762140}" presName="cycle" presStyleCnt="0"/>
      <dgm:spPr/>
    </dgm:pt>
    <dgm:pt modelId="{1A6BCED2-FDA0-41F1-8B9C-04BA894B6B83}" type="pres">
      <dgm:prSet presAssocID="{674EB1DC-5F42-4E1D-95E7-DD6219762140}" presName="srcNode" presStyleLbl="node1" presStyleIdx="0" presStyleCnt="3"/>
      <dgm:spPr/>
    </dgm:pt>
    <dgm:pt modelId="{55AA6A7F-8AB8-4DA3-B14D-CF0D7DF48B40}" type="pres">
      <dgm:prSet presAssocID="{674EB1DC-5F42-4E1D-95E7-DD6219762140}" presName="conn" presStyleLbl="parChTrans1D2" presStyleIdx="0" presStyleCnt="1"/>
      <dgm:spPr/>
      <dgm:t>
        <a:bodyPr/>
        <a:lstStyle/>
        <a:p>
          <a:endParaRPr lang="en-US"/>
        </a:p>
      </dgm:t>
    </dgm:pt>
    <dgm:pt modelId="{DEF5F825-4808-4D9D-8694-39A534219DD2}" type="pres">
      <dgm:prSet presAssocID="{674EB1DC-5F42-4E1D-95E7-DD6219762140}" presName="extraNode" presStyleLbl="node1" presStyleIdx="0" presStyleCnt="3"/>
      <dgm:spPr/>
    </dgm:pt>
    <dgm:pt modelId="{950A848B-77F0-4DF4-A9BD-E8E30D55E5A4}" type="pres">
      <dgm:prSet presAssocID="{674EB1DC-5F42-4E1D-95E7-DD6219762140}" presName="dstNode" presStyleLbl="node1" presStyleIdx="0" presStyleCnt="3"/>
      <dgm:spPr/>
    </dgm:pt>
    <dgm:pt modelId="{56B11C73-77AC-42D0-B949-67CB66485262}" type="pres">
      <dgm:prSet presAssocID="{8BFCE295-BA7F-44D3-8886-C351715F4BC7}" presName="text_1" presStyleLbl="node1" presStyleIdx="0" presStyleCnt="3" custLinFactNeighborX="11601" custLinFactNeighborY="-18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1981E-1991-4DE4-89FE-C575AC6DD4CA}" type="pres">
      <dgm:prSet presAssocID="{8BFCE295-BA7F-44D3-8886-C351715F4BC7}" presName="accent_1" presStyleCnt="0"/>
      <dgm:spPr/>
    </dgm:pt>
    <dgm:pt modelId="{BB5BAE2C-9F48-4A36-9EA4-8870267943EA}" type="pres">
      <dgm:prSet presAssocID="{8BFCE295-BA7F-44D3-8886-C351715F4BC7}" presName="accentRepeatNode" presStyleLbl="solidFgAcc1" presStyleIdx="0" presStyleCnt="3"/>
      <dgm:spPr>
        <a:solidFill>
          <a:schemeClr val="accent2"/>
        </a:solidFill>
      </dgm:spPr>
    </dgm:pt>
    <dgm:pt modelId="{A69B1030-DEDC-4F1D-B306-360F18DEFB12}" type="pres">
      <dgm:prSet presAssocID="{704D43EF-2825-477B-A8A4-D803FB884F8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A4B5C-3F03-4EE3-99A5-815A5EBC58FD}" type="pres">
      <dgm:prSet presAssocID="{704D43EF-2825-477B-A8A4-D803FB884F8B}" presName="accent_2" presStyleCnt="0"/>
      <dgm:spPr/>
    </dgm:pt>
    <dgm:pt modelId="{6744D08C-303F-4A32-AE95-ABF28512371C}" type="pres">
      <dgm:prSet presAssocID="{704D43EF-2825-477B-A8A4-D803FB884F8B}" presName="accentRepeatNode" presStyleLbl="solidFgAcc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66E754A0-35AD-44DB-85D9-4316C2A05AAF}" type="pres">
      <dgm:prSet presAssocID="{B080C03E-C9F6-4F82-A9BC-E4481E442FB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10E3A-7874-4886-8737-51B8A87EE66B}" type="pres">
      <dgm:prSet presAssocID="{B080C03E-C9F6-4F82-A9BC-E4481E442FB6}" presName="accent_3" presStyleCnt="0"/>
      <dgm:spPr/>
    </dgm:pt>
    <dgm:pt modelId="{8983D3D9-C6F7-48D9-B6AB-1FFB314247D8}" type="pres">
      <dgm:prSet presAssocID="{B080C03E-C9F6-4F82-A9BC-E4481E442FB6}" presName="accentRepeatNode" presStyleLbl="solidFgAcc1" presStyleIdx="2" presStyleCnt="3"/>
      <dgm:spPr>
        <a:solidFill>
          <a:srgbClr val="92D050"/>
        </a:solidFill>
      </dgm:spPr>
    </dgm:pt>
  </dgm:ptLst>
  <dgm:cxnLst>
    <dgm:cxn modelId="{AE20D0E7-E3B6-4A01-9ABD-3014D4AC1A33}" type="presOf" srcId="{674EB1DC-5F42-4E1D-95E7-DD6219762140}" destId="{D6EBB107-F69A-47CF-B6E8-7672F38D058A}" srcOrd="0" destOrd="0" presId="urn:microsoft.com/office/officeart/2008/layout/VerticalCurvedList"/>
    <dgm:cxn modelId="{11957457-3CFC-4D91-A139-F98369AD2A83}" srcId="{674EB1DC-5F42-4E1D-95E7-DD6219762140}" destId="{704D43EF-2825-477B-A8A4-D803FB884F8B}" srcOrd="1" destOrd="0" parTransId="{309D52C3-DFA7-4F2A-BA6C-94AED317007F}" sibTransId="{A4029A75-04FA-4185-995C-1BC9E08A85B5}"/>
    <dgm:cxn modelId="{C661756F-F2EC-4A1B-B75A-AC4A3E02925F}" type="presOf" srcId="{704D43EF-2825-477B-A8A4-D803FB884F8B}" destId="{A69B1030-DEDC-4F1D-B306-360F18DEFB12}" srcOrd="0" destOrd="0" presId="urn:microsoft.com/office/officeart/2008/layout/VerticalCurvedList"/>
    <dgm:cxn modelId="{16F30355-C0D9-45D0-B197-C6ED555F09AE}" srcId="{674EB1DC-5F42-4E1D-95E7-DD6219762140}" destId="{B080C03E-C9F6-4F82-A9BC-E4481E442FB6}" srcOrd="2" destOrd="0" parTransId="{6BD046B9-2EA5-4FA2-A0A5-5A91FDC72A46}" sibTransId="{B755CD32-51A8-40E5-82FC-4D5A98E21923}"/>
    <dgm:cxn modelId="{B3AA0384-8A32-47C8-AFF1-540FB1FA7BE8}" type="presOf" srcId="{B080C03E-C9F6-4F82-A9BC-E4481E442FB6}" destId="{66E754A0-35AD-44DB-85D9-4316C2A05AAF}" srcOrd="0" destOrd="0" presId="urn:microsoft.com/office/officeart/2008/layout/VerticalCurvedList"/>
    <dgm:cxn modelId="{6F1E8749-5C06-4CAC-8AEC-FE84D440C1D9}" type="presOf" srcId="{8BFCE295-BA7F-44D3-8886-C351715F4BC7}" destId="{56B11C73-77AC-42D0-B949-67CB66485262}" srcOrd="0" destOrd="0" presId="urn:microsoft.com/office/officeart/2008/layout/VerticalCurvedList"/>
    <dgm:cxn modelId="{C73734D8-AE6C-4469-A57C-66625130A53F}" srcId="{674EB1DC-5F42-4E1D-95E7-DD6219762140}" destId="{8BFCE295-BA7F-44D3-8886-C351715F4BC7}" srcOrd="0" destOrd="0" parTransId="{A5608403-9134-4248-8AD1-CCB654ED9779}" sibTransId="{F7B05A51-A541-42BF-9A2F-402EDCF0A603}"/>
    <dgm:cxn modelId="{EB198FF9-82B4-41DF-B67E-391EE2489BC8}" type="presOf" srcId="{F7B05A51-A541-42BF-9A2F-402EDCF0A603}" destId="{55AA6A7F-8AB8-4DA3-B14D-CF0D7DF48B40}" srcOrd="0" destOrd="0" presId="urn:microsoft.com/office/officeart/2008/layout/VerticalCurvedList"/>
    <dgm:cxn modelId="{05FE9E5A-ABFA-4B50-8524-5AB60AB71325}" type="presParOf" srcId="{D6EBB107-F69A-47CF-B6E8-7672F38D058A}" destId="{57CA4523-23B9-4D29-B9AB-24FC4604861C}" srcOrd="0" destOrd="0" presId="urn:microsoft.com/office/officeart/2008/layout/VerticalCurvedList"/>
    <dgm:cxn modelId="{3EC71F9F-8A97-4991-8432-33676A419A0F}" type="presParOf" srcId="{57CA4523-23B9-4D29-B9AB-24FC4604861C}" destId="{D71F0782-EADD-41F1-9BAB-B61417CBC9DE}" srcOrd="0" destOrd="0" presId="urn:microsoft.com/office/officeart/2008/layout/VerticalCurvedList"/>
    <dgm:cxn modelId="{1A3CAB5F-96A8-40FD-A561-E24859E1E9F7}" type="presParOf" srcId="{D71F0782-EADD-41F1-9BAB-B61417CBC9DE}" destId="{1A6BCED2-FDA0-41F1-8B9C-04BA894B6B83}" srcOrd="0" destOrd="0" presId="urn:microsoft.com/office/officeart/2008/layout/VerticalCurvedList"/>
    <dgm:cxn modelId="{86588B4B-24D2-47CC-8F86-2139B2AB4FA9}" type="presParOf" srcId="{D71F0782-EADD-41F1-9BAB-B61417CBC9DE}" destId="{55AA6A7F-8AB8-4DA3-B14D-CF0D7DF48B40}" srcOrd="1" destOrd="0" presId="urn:microsoft.com/office/officeart/2008/layout/VerticalCurvedList"/>
    <dgm:cxn modelId="{BEE4CC9C-5296-42F0-9D79-1002D70167AB}" type="presParOf" srcId="{D71F0782-EADD-41F1-9BAB-B61417CBC9DE}" destId="{DEF5F825-4808-4D9D-8694-39A534219DD2}" srcOrd="2" destOrd="0" presId="urn:microsoft.com/office/officeart/2008/layout/VerticalCurvedList"/>
    <dgm:cxn modelId="{404DED77-47B3-4384-B5F9-BBE790FF553B}" type="presParOf" srcId="{D71F0782-EADD-41F1-9BAB-B61417CBC9DE}" destId="{950A848B-77F0-4DF4-A9BD-E8E30D55E5A4}" srcOrd="3" destOrd="0" presId="urn:microsoft.com/office/officeart/2008/layout/VerticalCurvedList"/>
    <dgm:cxn modelId="{0DD0F2DD-7A5D-4890-B3EF-42BCACE6025B}" type="presParOf" srcId="{57CA4523-23B9-4D29-B9AB-24FC4604861C}" destId="{56B11C73-77AC-42D0-B949-67CB66485262}" srcOrd="1" destOrd="0" presId="urn:microsoft.com/office/officeart/2008/layout/VerticalCurvedList"/>
    <dgm:cxn modelId="{0970F959-DD01-4CB9-B397-0EEF0DC8538F}" type="presParOf" srcId="{57CA4523-23B9-4D29-B9AB-24FC4604861C}" destId="{9781981E-1991-4DE4-89FE-C575AC6DD4CA}" srcOrd="2" destOrd="0" presId="urn:microsoft.com/office/officeart/2008/layout/VerticalCurvedList"/>
    <dgm:cxn modelId="{A014F79D-5085-4EC1-9898-4FA8EBED1017}" type="presParOf" srcId="{9781981E-1991-4DE4-89FE-C575AC6DD4CA}" destId="{BB5BAE2C-9F48-4A36-9EA4-8870267943EA}" srcOrd="0" destOrd="0" presId="urn:microsoft.com/office/officeart/2008/layout/VerticalCurvedList"/>
    <dgm:cxn modelId="{D682082C-9165-4CBA-8201-828F730B2CEA}" type="presParOf" srcId="{57CA4523-23B9-4D29-B9AB-24FC4604861C}" destId="{A69B1030-DEDC-4F1D-B306-360F18DEFB12}" srcOrd="3" destOrd="0" presId="urn:microsoft.com/office/officeart/2008/layout/VerticalCurvedList"/>
    <dgm:cxn modelId="{BA4A7E49-9090-4857-98DD-15F90E5516F0}" type="presParOf" srcId="{57CA4523-23B9-4D29-B9AB-24FC4604861C}" destId="{C7EA4B5C-3F03-4EE3-99A5-815A5EBC58FD}" srcOrd="4" destOrd="0" presId="urn:microsoft.com/office/officeart/2008/layout/VerticalCurvedList"/>
    <dgm:cxn modelId="{6CF732A0-80AC-4596-AD3D-249DE42A18DA}" type="presParOf" srcId="{C7EA4B5C-3F03-4EE3-99A5-815A5EBC58FD}" destId="{6744D08C-303F-4A32-AE95-ABF28512371C}" srcOrd="0" destOrd="0" presId="urn:microsoft.com/office/officeart/2008/layout/VerticalCurvedList"/>
    <dgm:cxn modelId="{DE7C4E1B-5947-48BF-8659-5C94F197D9D0}" type="presParOf" srcId="{57CA4523-23B9-4D29-B9AB-24FC4604861C}" destId="{66E754A0-35AD-44DB-85D9-4316C2A05AAF}" srcOrd="5" destOrd="0" presId="urn:microsoft.com/office/officeart/2008/layout/VerticalCurvedList"/>
    <dgm:cxn modelId="{061E043C-1B58-4AB6-87FD-5FBD8DCD9567}" type="presParOf" srcId="{57CA4523-23B9-4D29-B9AB-24FC4604861C}" destId="{44B10E3A-7874-4886-8737-51B8A87EE66B}" srcOrd="6" destOrd="0" presId="urn:microsoft.com/office/officeart/2008/layout/VerticalCurvedList"/>
    <dgm:cxn modelId="{A7DBFA62-3426-44C7-8ADF-91977AE6E790}" type="presParOf" srcId="{44B10E3A-7874-4886-8737-51B8A87EE66B}" destId="{8983D3D9-C6F7-48D9-B6AB-1FFB314247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123B1-CDEC-471C-B030-B4700C56F15C}">
      <dsp:nvSpPr>
        <dsp:cNvPr id="0" name=""/>
        <dsp:cNvSpPr/>
      </dsp:nvSpPr>
      <dsp:spPr>
        <a:xfrm>
          <a:off x="548639" y="0"/>
          <a:ext cx="6217920" cy="25145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C0161-908A-43F7-A07B-836D1D82BB3B}">
      <dsp:nvSpPr>
        <dsp:cNvPr id="0" name=""/>
        <dsp:cNvSpPr/>
      </dsp:nvSpPr>
      <dsp:spPr>
        <a:xfrm>
          <a:off x="0" y="121676"/>
          <a:ext cx="2261680" cy="227124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110406" y="232082"/>
        <a:ext cx="2040868" cy="2050435"/>
      </dsp:txXfrm>
    </dsp:sp>
    <dsp:sp modelId="{B525D48A-F0CF-493B-BE7B-60D22E916082}">
      <dsp:nvSpPr>
        <dsp:cNvPr id="0" name=""/>
        <dsp:cNvSpPr/>
      </dsp:nvSpPr>
      <dsp:spPr>
        <a:xfrm>
          <a:off x="2526759" y="121676"/>
          <a:ext cx="2261680" cy="227124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মিষ্টি</a:t>
          </a: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বা মিঠা</a:t>
          </a:r>
          <a:endParaRPr lang="en-US" sz="4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637165" y="232082"/>
        <a:ext cx="2040868" cy="2050435"/>
      </dsp:txXfrm>
    </dsp:sp>
    <dsp:sp modelId="{5B77B99C-B187-43C7-A7DF-2C13981EF3F2}">
      <dsp:nvSpPr>
        <dsp:cNvPr id="0" name=""/>
        <dsp:cNvSpPr/>
      </dsp:nvSpPr>
      <dsp:spPr>
        <a:xfrm>
          <a:off x="5052759" y="121676"/>
          <a:ext cx="2261680" cy="2271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 ধরনের খাবার </a:t>
          </a: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 যে খাবার খেতে মিষ্টি লাগে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63165" y="232082"/>
        <a:ext cx="2040868" cy="2050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A6A7F-8AB8-4DA3-B14D-CF0D7DF48B40}">
      <dsp:nvSpPr>
        <dsp:cNvPr id="0" name=""/>
        <dsp:cNvSpPr/>
      </dsp:nvSpPr>
      <dsp:spPr>
        <a:xfrm>
          <a:off x="-6373792" y="-975273"/>
          <a:ext cx="7589347" cy="7589347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11C73-77AC-42D0-B949-67CB66485262}">
      <dsp:nvSpPr>
        <dsp:cNvPr id="0" name=""/>
        <dsp:cNvSpPr/>
      </dsp:nvSpPr>
      <dsp:spPr>
        <a:xfrm>
          <a:off x="860480" y="349887"/>
          <a:ext cx="6530919" cy="112776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6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পোহা</a:t>
          </a:r>
          <a:r>
            <a:rPr lang="en-US" sz="6000" b="1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চ্ছে</a:t>
          </a:r>
          <a:r>
            <a:rPr lang="en-US" sz="6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</a:t>
          </a:r>
          <a:r>
            <a:rPr lang="bn-IN" sz="6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860480" y="349887"/>
        <a:ext cx="6530919" cy="1127760"/>
      </dsp:txXfrm>
    </dsp:sp>
    <dsp:sp modelId="{BB5BAE2C-9F48-4A36-9EA4-8870267943EA}">
      <dsp:nvSpPr>
        <dsp:cNvPr id="0" name=""/>
        <dsp:cNvSpPr/>
      </dsp:nvSpPr>
      <dsp:spPr>
        <a:xfrm>
          <a:off x="77815" y="422910"/>
          <a:ext cx="1409700" cy="1409700"/>
        </a:xfrm>
        <a:prstGeom prst="ellipse">
          <a:avLst/>
        </a:prstGeom>
        <a:solidFill>
          <a:schemeClr val="accent2"/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B1030-DEDC-4F1D-B306-360F18DEFB12}">
      <dsp:nvSpPr>
        <dsp:cNvPr id="0" name=""/>
        <dsp:cNvSpPr/>
      </dsp:nvSpPr>
      <dsp:spPr>
        <a:xfrm>
          <a:off x="1192606" y="2255520"/>
          <a:ext cx="6120978" cy="112776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6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মি</a:t>
          </a:r>
          <a:r>
            <a:rPr lang="bn-IN" sz="60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ষ্টি</a:t>
          </a:r>
        </a:p>
      </dsp:txBody>
      <dsp:txXfrm>
        <a:off x="1192606" y="2255520"/>
        <a:ext cx="6120978" cy="1127760"/>
      </dsp:txXfrm>
    </dsp:sp>
    <dsp:sp modelId="{6744D08C-303F-4A32-AE95-ABF28512371C}">
      <dsp:nvSpPr>
        <dsp:cNvPr id="0" name=""/>
        <dsp:cNvSpPr/>
      </dsp:nvSpPr>
      <dsp:spPr>
        <a:xfrm>
          <a:off x="487756" y="2114550"/>
          <a:ext cx="1409700" cy="1409700"/>
        </a:xfrm>
        <a:prstGeom prst="ellipse">
          <a:avLst/>
        </a:prstGeom>
        <a:gradFill rotWithShape="1">
          <a:gsLst>
            <a:gs pos="0">
              <a:schemeClr val="accent5">
                <a:tint val="60000"/>
                <a:satMod val="250000"/>
              </a:schemeClr>
            </a:gs>
            <a:gs pos="35000">
              <a:schemeClr val="accent5">
                <a:tint val="47000"/>
                <a:satMod val="275000"/>
              </a:schemeClr>
            </a:gs>
            <a:gs pos="100000">
              <a:schemeClr val="accent5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66E754A0-35AD-44DB-85D9-4316C2A05AAF}">
      <dsp:nvSpPr>
        <dsp:cNvPr id="0" name=""/>
        <dsp:cNvSpPr/>
      </dsp:nvSpPr>
      <dsp:spPr>
        <a:xfrm>
          <a:off x="782665" y="3947160"/>
          <a:ext cx="6530919" cy="112776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16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ঠা</a:t>
          </a:r>
          <a:r>
            <a:rPr lang="bn-IN" sz="60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ণ্ডা</a:t>
          </a:r>
          <a:r>
            <a:rPr lang="bn-IN" sz="60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6000" b="1" kern="1200" dirty="0">
            <a:latin typeface="NikoshBAN" pitchFamily="2" charset="0"/>
            <a:cs typeface="NikoshBAN" pitchFamily="2" charset="0"/>
          </a:endParaRPr>
        </a:p>
      </dsp:txBody>
      <dsp:txXfrm>
        <a:off x="782665" y="3947160"/>
        <a:ext cx="6530919" cy="1127760"/>
      </dsp:txXfrm>
    </dsp:sp>
    <dsp:sp modelId="{8983D3D9-C6F7-48D9-B6AB-1FFB314247D8}">
      <dsp:nvSpPr>
        <dsp:cNvPr id="0" name=""/>
        <dsp:cNvSpPr/>
      </dsp:nvSpPr>
      <dsp:spPr>
        <a:xfrm>
          <a:off x="77815" y="3806190"/>
          <a:ext cx="1409700" cy="1409700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hemeClr val="accent4">
              <a:hueOff val="-13003161"/>
              <a:satOff val="61689"/>
              <a:lumOff val="-1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8A633-68E9-4F99-909A-6F0138605F33}" type="datetimeFigureOut">
              <a:rPr lang="en-US" smtClean="0"/>
              <a:t>25-Jan-20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7FD9C-2DCC-4147-82C6-D2A657DFF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1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7FD9C-2DCC-4147-82C6-D2A657DFF7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1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7FD9C-2DCC-4147-82C6-D2A657DFF7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7FD9C-2DCC-4147-82C6-D2A657DFF7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9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7FD9C-2DCC-4147-82C6-D2A657DFF7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7FD9C-2DCC-4147-82C6-D2A657DFF7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14600"/>
            <a:ext cx="6454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 w="18415" cmpd="sng">
                  <a:solidFill>
                    <a:srgbClr val="92D05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8415" cmpd="sng">
                <a:solidFill>
                  <a:srgbClr val="92D05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415789" cy="46823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399" y="3427210"/>
            <a:ext cx="54102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b="1" dirty="0">
              <a:ln/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203200"/>
            <a:ext cx="78486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24">
        <p:circle/>
      </p:transition>
    </mc:Choice>
    <mc:Fallback xmlns="">
      <p:transition spd="slow" advTm="512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308541"/>
            <a:ext cx="4876800" cy="986859"/>
          </a:xfrm>
        </p:spPr>
        <p:txBody>
          <a:bodyPr>
            <a:norm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946" y="2209800"/>
            <a:ext cx="80772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চল আমরা জোড়ায় বসে শরিফা ও নানার কথোপকথন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অনুশীলন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করি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4"/>
    </mc:Choice>
    <mc:Fallback xmlns="">
      <p:transition spd="slow" advTm="59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2625220"/>
              </p:ext>
            </p:extLst>
          </p:nvPr>
        </p:nvGraphicFramePr>
        <p:xfrm>
          <a:off x="914400" y="1981200"/>
          <a:ext cx="7315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911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5"/>
    </mc:Choice>
    <mc:Fallback xmlns="">
      <p:transition spd="slow" advTm="14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8123B1-CDEC-471C-B030-B4700C56F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7C0161-908A-43F7-A07B-836D1D82B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25D48A-F0CF-493B-BE7B-60D22E916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7B99C-B187-43C7-A7DF-2C13981EF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4400" y="7620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14700" y="765412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3115" y="844645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762000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34200" y="803954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4400" y="28194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14700" y="2822812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3115" y="2902045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819400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861354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4400" y="4956033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14700" y="4959445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3115" y="5038678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4956033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34200" y="4997987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6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9"/>
    </mc:Choice>
    <mc:Fallback xmlns="">
      <p:transition spd="slow" advTm="8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09800"/>
            <a:ext cx="8534400" cy="19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 যুক্তবর্ণগুলো</a:t>
            </a:r>
            <a:r>
              <a:rPr lang="bn-IN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ব্লাকবোর্ডে লিখি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0"/>
    </mc:Choice>
    <mc:Fallback xmlns="">
      <p:transition spd="slow" advTm="4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38200" y="533400"/>
          <a:ext cx="7391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2659" y="2819400"/>
            <a:ext cx="905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bn-IN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9368" y="4495800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ণ্ড</a:t>
            </a:r>
            <a:r>
              <a:rPr lang="bn-IN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046949"/>
            <a:ext cx="931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চ্ছ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1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5"/>
    </mc:Choice>
    <mc:Fallback xmlns="">
      <p:transition spd="slow" advTm="1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A6A7F-8AB8-4DA3-B14D-CF0D7DF48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55AA6A7F-8AB8-4DA3-B14D-CF0D7DF48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5BAE2C-9F48-4A36-9EA4-887026794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BB5BAE2C-9F48-4A36-9EA4-887026794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B11C73-77AC-42D0-B949-67CB66485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56B11C73-77AC-42D0-B949-67CB66485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44D08C-303F-4A32-AE95-ABF285123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6744D08C-303F-4A32-AE95-ABF285123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9B1030-DEDC-4F1D-B306-360F18DEF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A69B1030-DEDC-4F1D-B306-360F18DEF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83D3D9-C6F7-48D9-B6AB-1FFB31424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8983D3D9-C6F7-48D9-B6AB-1FFB31424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E754A0-35AD-44DB-85D9-4316C2A05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dgm id="{66E754A0-35AD-44DB-85D9-4316C2A05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609600"/>
            <a:ext cx="7772400" cy="1066800"/>
          </a:xfrm>
        </p:spPr>
        <p:txBody>
          <a:bodyPr>
            <a:no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শীতের সকালের রোদকে কিসের সাথে তুলনা করা হয়েছে?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000" y="2485292"/>
            <a:ext cx="3035300" cy="2590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মিষ্টির সাথে</a:t>
            </a:r>
            <a:endParaRPr lang="bn-IN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572000" y="3657600"/>
            <a:ext cx="1003300" cy="5334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5351715666_4b672f70ab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05000"/>
            <a:ext cx="4876800" cy="3751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0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8"/>
    </mc:Choice>
    <mc:Fallback xmlns="">
      <p:transition spd="slow" advTm="12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Point Star 4"/>
          <p:cNvSpPr/>
          <p:nvPr/>
        </p:nvSpPr>
        <p:spPr>
          <a:xfrm>
            <a:off x="388006" y="1904999"/>
            <a:ext cx="2009553" cy="2241755"/>
          </a:xfrm>
          <a:prstGeom prst="star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3442474" y="1847617"/>
            <a:ext cx="1913860" cy="2330245"/>
          </a:xfrm>
          <a:prstGeom prst="star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6381750" y="1891862"/>
            <a:ext cx="2057400" cy="2286000"/>
          </a:xfrm>
          <a:prstGeom prst="star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ণ্ড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27534" y="5421691"/>
            <a:ext cx="1828800" cy="864406"/>
          </a:xfrm>
          <a:prstGeom prst="roundRect">
            <a:avLst/>
          </a:prstGeom>
          <a:solidFill>
            <a:srgbClr val="FFFF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 + ছ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3200" y="5421691"/>
            <a:ext cx="1714500" cy="850900"/>
          </a:xfrm>
          <a:prstGeom prst="roundRect">
            <a:avLst/>
          </a:prstGeom>
          <a:solidFill>
            <a:srgbClr val="85D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IN" sz="4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bn-IN" sz="4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2968" y="5448703"/>
            <a:ext cx="1917700" cy="837394"/>
          </a:xfrm>
          <a:prstGeom prst="roundRect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bn-IN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bn-IN" sz="4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ড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3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2"/>
    </mc:Choice>
    <mc:Fallback xmlns="">
      <p:transition spd="slow" advTm="6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675 -0.7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-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32743 -0.697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-3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2709 -0.708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3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362200"/>
            <a:ext cx="68580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যুক্তবর্ণগুলো ব্যবহার করে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বাড়ি থেকে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একটি নতুন শব্দ লিখে নিয়ে আসবে।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8"/>
    </mc:Choice>
    <mc:Fallback xmlns="">
      <p:transition spd="slow" advTm="819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0" y="2322786"/>
            <a:ext cx="8915400" cy="449580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125188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9"/>
    </mc:Choice>
    <mc:Fallback xmlns="">
      <p:transition spd="slow" advTm="809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GB" sz="3600" b="1" dirty="0">
                <a:latin typeface="NikoshBAN" pitchFamily="2" charset="0"/>
                <a:cs typeface="NikoshBAN" pitchFamily="2" charset="0"/>
              </a:rPr>
            </a:b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617787"/>
            <a:ext cx="8915400" cy="286861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7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সিমতা রানী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সূত্রধর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কালাম্বরপুর সরকারি প্রাথমিক বিদ্যালয়</a:t>
            </a:r>
            <a:endParaRPr lang="bn-IN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জগন্নাথপুর   সুনামগঞ্জ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066800" y="707669"/>
            <a:ext cx="6934200" cy="1273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n-IN" sz="7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4833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7"/>
    </mc:Choice>
    <mc:Fallback xmlns="">
      <p:transition spd="slow" advTm="5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685800"/>
            <a:ext cx="48768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1" y="2209800"/>
            <a:ext cx="525780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২য় 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পাঠঃ শীতের সকাল 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পাঠ্যাংশঃ শীতের সকাল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......মানে মিষ্টি। 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৩৫ মিনিট 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২৪-০১-২০২০ ইং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3524806" cy="44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98744"/>
      </p:ext>
    </p:extLst>
  </p:cSld>
  <p:clrMapOvr>
    <a:masterClrMapping/>
  </p:clrMapOvr>
  <p:transition spd="slow" advTm="298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241343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 - পড়া </a:t>
            </a: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২.৫.২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কথোপকথনের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আকারে লেখা পড়ে বুঝতে পারবে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 </a:t>
            </a:r>
            <a:r>
              <a:rPr lang="bn-IN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লেখা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১.৪.১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যুক্তব্যঞ্জন ভেঙে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 পারবে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25796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962150" y="533400"/>
            <a:ext cx="5143500" cy="1371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শিখনফল</a:t>
            </a:r>
            <a:endParaRPr lang="en-US" sz="80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044817"/>
      </p:ext>
    </p:extLst>
  </p:cSld>
  <p:clrMapOvr>
    <a:masterClrMapping/>
  </p:clrMapOvr>
  <p:transition spd="slow" advTm="115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5486400"/>
            <a:ext cx="24384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cap="all" spc="-8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শীত</a:t>
            </a:r>
            <a:r>
              <a:rPr lang="bn-BD" sz="5400" b="1" cap="all" spc="-8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কালে </a:t>
            </a:r>
            <a:r>
              <a:rPr lang="bn-IN" sz="5400" b="1" cap="all" spc="-8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5400" dirty="0"/>
          </a:p>
        </p:txBody>
      </p:sp>
      <p:pic>
        <p:nvPicPr>
          <p:cNvPr id="3075" name="Picture 3" descr="C:\Users\USER\Desktop\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733801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pitha-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733801" cy="300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7243" y="3813410"/>
            <a:ext cx="3728114" cy="1128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খাবার গুলো আমরা কখন খাই?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813410"/>
            <a:ext cx="3728114" cy="11287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খেজুর গাছ থেকে কখন রস পাড়ি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9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3"/>
    </mc:Choice>
    <mc:Fallback xmlns="">
      <p:transition spd="slow" advTm="22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8838" y="2338866"/>
            <a:ext cx="724696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/>
              <a:t>তোমাদের</a:t>
            </a:r>
            <a:r>
              <a:rPr lang="en-US" sz="3600" dirty="0"/>
              <a:t> </a:t>
            </a:r>
            <a:r>
              <a:rPr lang="bn-IN" sz="3600" dirty="0" smtClean="0"/>
              <a:t>বইয়ের</a:t>
            </a:r>
            <a:r>
              <a:rPr lang="en-US" sz="3600" dirty="0" smtClean="0"/>
              <a:t> </a:t>
            </a:r>
            <a:r>
              <a:rPr lang="en-US" sz="4800" dirty="0"/>
              <a:t>১৬</a:t>
            </a:r>
            <a:r>
              <a:rPr lang="en-US" sz="3600" dirty="0"/>
              <a:t> </a:t>
            </a:r>
            <a:r>
              <a:rPr lang="bn-IN" sz="3600" dirty="0" smtClean="0"/>
              <a:t>পৃষ্ঠা খোল। 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67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53"/>
    </mc:Choice>
    <mc:Fallback xmlns="">
      <p:transition spd="slow" advTm="45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429500" cy="23622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IN" sz="800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শীতের সকাল </a:t>
            </a:r>
            <a:endParaRPr lang="en-US" sz="138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1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1"/>
    </mc:Choice>
    <mc:Fallback xmlns="">
      <p:transition spd="slow" advTm="13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1981201" cy="258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429000" y="1454727"/>
            <a:ext cx="1752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7599"/>
            <a:ext cx="1981200" cy="261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715000" y="914400"/>
            <a:ext cx="22860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শরিফা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4010277"/>
            <a:ext cx="2286000" cy="19145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29000" y="4586540"/>
            <a:ext cx="1752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8"/>
    </mc:Choice>
    <mc:Fallback xmlns="">
      <p:transition spd="slow" advTm="18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0" y="-152400"/>
            <a:ext cx="152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76033"/>
            <a:ext cx="196041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Oval Callout 19"/>
          <p:cNvSpPr/>
          <p:nvPr/>
        </p:nvSpPr>
        <p:spPr>
          <a:xfrm>
            <a:off x="685800" y="304800"/>
            <a:ext cx="3484418" cy="304800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নানা,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 মিষ্টি হয় কী করে?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9691" y="3776033"/>
            <a:ext cx="1960418" cy="220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5436820" y="838199"/>
            <a:ext cx="3124200" cy="1981201"/>
          </a:xfrm>
          <a:prstGeom prst="wedgeRoundRectCallout">
            <a:avLst>
              <a:gd name="adj1" fmla="val -15955"/>
              <a:gd name="adj2" fmla="val 8068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 তুমি কোথায় পেলে?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62000" y="990600"/>
            <a:ext cx="3429001" cy="2020604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আপনার খবরের কাগজে </a:t>
            </a:r>
            <a:r>
              <a:rPr lang="bn-IN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89282" y="1052945"/>
            <a:ext cx="4038600" cy="2085110"/>
          </a:xfrm>
          <a:prstGeom prst="wedgeRoundRectCallout">
            <a:avLst>
              <a:gd name="adj1" fmla="val -20833"/>
              <a:gd name="adj2" fmla="val 6848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এই কথা।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যে তুমি রোদে বসে পরছ।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ভালো লাগছে?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62000" y="0"/>
            <a:ext cx="3484418" cy="304800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হ্যাঁ, লাগছে।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018289" y="1052945"/>
            <a:ext cx="3505200" cy="1981201"/>
          </a:xfrm>
          <a:prstGeom prst="wedgeRoundRectCallout">
            <a:avLst>
              <a:gd name="adj1" fmla="val -20438"/>
              <a:gd name="adj2" fmla="val 8138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যদি ঘরে বসে পড়তে তাহলে কেমন লাগত?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762000" y="0"/>
            <a:ext cx="3733800" cy="2819399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ওহ, ঘরে এখন ভারি ঠাণ্ডা। শীত করত খুব।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848547" y="318654"/>
            <a:ext cx="3962400" cy="3020290"/>
          </a:xfrm>
          <a:prstGeom prst="wedgeRoundRectCallout">
            <a:avLst>
              <a:gd name="adj1" fmla="val -19637"/>
              <a:gd name="adj2" fmla="val 6298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হলে বোঝ। শীতের সকালে তোমার আরাম লাগছে। ভালো লাগছে তো? এই ভালো লাগাটাই মিঠা।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মানে মিষ্টি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5202" y="6145473"/>
            <a:ext cx="1934416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শরিফা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9691" y="6145473"/>
            <a:ext cx="1960418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bn-IN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60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7"/>
    </mc:Choice>
    <mc:Fallback xmlns="">
      <p:transition spd="slow" advTm="12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0" grpId="1" animBg="1"/>
      <p:bldP spid="21" grpId="0" animBg="1"/>
      <p:bldP spid="21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|3.4|2.8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1.8|0.8|0.8|1|0.8|0.6|0.6|0.8|0.5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9|3.9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0.6|0.9|0.5|0.8|0.9|0.5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|2.4|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2486</TotalTime>
  <Words>268</Words>
  <Application>Microsoft Office PowerPoint</Application>
  <PresentationFormat>On-screen Show (4:3)</PresentationFormat>
  <Paragraphs>84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NikoshBAN</vt:lpstr>
      <vt:lpstr>Vrinda</vt:lpstr>
      <vt:lpstr>Essential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শীতের সকাল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184</cp:revision>
  <dcterms:created xsi:type="dcterms:W3CDTF">2006-08-16T00:00:00Z</dcterms:created>
  <dcterms:modified xsi:type="dcterms:W3CDTF">2020-01-25T12:57:24Z</dcterms:modified>
</cp:coreProperties>
</file>