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2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0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4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0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9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1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7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76C8C-73DA-4BC9-AB99-36096B557889}" type="datetimeFigureOut">
              <a:rPr lang="en-US" smtClean="0"/>
              <a:t>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4052-6953-49F1-BE4E-4817F822D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40146" y="689316"/>
            <a:ext cx="630232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99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b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668" y="1392701"/>
            <a:ext cx="1927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পূর্বদেশ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9649" y="2722098"/>
            <a:ext cx="1519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213" y="4169613"/>
            <a:ext cx="1804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আপন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0135" y="1364566"/>
            <a:ext cx="7019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দিকে আছে এমন দেশ 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5894" y="4079630"/>
            <a:ext cx="2208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নিজ । 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4879" y="2731921"/>
            <a:ext cx="640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পছন্দ করা হয় এমন ।   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516923" y="1688123"/>
            <a:ext cx="879231" cy="450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492304" y="2992173"/>
            <a:ext cx="879231" cy="450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545057" y="4352494"/>
            <a:ext cx="879231" cy="450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3698" y="436098"/>
            <a:ext cx="3910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আলোচনা </a:t>
            </a:r>
          </a:p>
          <a:p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092" y="1631852"/>
            <a:ext cx="81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 </a:t>
            </a:r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7587" y="1708796"/>
            <a:ext cx="81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 </a:t>
            </a:r>
          </a:p>
          <a:p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3929" y="1708796"/>
            <a:ext cx="81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 </a:t>
            </a:r>
          </a:p>
          <a:p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9787" y="1653835"/>
            <a:ext cx="815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 </a:t>
            </a:r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7635" y="1506662"/>
            <a:ext cx="1135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bn-IN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6119" y="1550821"/>
            <a:ext cx="109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ধৈ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3889" y="3039624"/>
            <a:ext cx="1195753" cy="872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6632" y="3024554"/>
            <a:ext cx="1195753" cy="872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2530" y="3073742"/>
            <a:ext cx="910882" cy="766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23558" y="2971927"/>
            <a:ext cx="1195753" cy="872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4686" y="3039625"/>
            <a:ext cx="1195753" cy="872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09757" y="3024553"/>
            <a:ext cx="1195753" cy="872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3327" y="1574871"/>
            <a:ext cx="984739" cy="861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62723" y="1574872"/>
            <a:ext cx="984739" cy="786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55424" y="1574871"/>
            <a:ext cx="984739" cy="861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50740" y="1653835"/>
            <a:ext cx="984739" cy="861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97746" y="1534112"/>
            <a:ext cx="1125417" cy="834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448086" y="1492594"/>
            <a:ext cx="1135526" cy="861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937" y="884924"/>
            <a:ext cx="103819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সুর্য ওঠার পূর্ব দেশ কোনটি ?  </a:t>
            </a:r>
          </a:p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উত্তর-বাংলাদেশ। </a:t>
            </a:r>
          </a:p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আমার প্রিয় আপন দেশ কোনটি ? </a:t>
            </a:r>
          </a:p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উত্তর- বাংলাদেশ।</a:t>
            </a:r>
          </a:p>
        </p:txBody>
      </p:sp>
    </p:spTree>
    <p:extLst>
      <p:ext uri="{BB962C8B-B14F-4D97-AF65-F5344CB8AC3E}">
        <p14:creationId xmlns:p14="http://schemas.microsoft.com/office/powerpoint/2010/main" val="11621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2171" y="84407"/>
            <a:ext cx="5401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9474" y="1158126"/>
            <a:ext cx="10269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 নং দল- কবিতাটি দলে আবৃত্তি করবে।</a:t>
            </a:r>
          </a:p>
          <a:p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পূর্বদেশ, প্রিয়, আপন।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খালিঘরের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সৈয়দ শামসুল হক একজন ....................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……………।</a:t>
            </a:r>
          </a:p>
        </p:txBody>
      </p:sp>
    </p:spTree>
    <p:extLst>
      <p:ext uri="{BB962C8B-B14F-4D97-AF65-F5344CB8AC3E}">
        <p14:creationId xmlns:p14="http://schemas.microsoft.com/office/powerpoint/2010/main" val="15956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470" y="196947"/>
            <a:ext cx="7005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মূল্যায়ন-মৌখিক প্রশ্নোত্তর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4984" y="1603717"/>
            <a:ext cx="97489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আমার প্রিয় আপন দেশ কোনটি?  </a:t>
            </a:r>
          </a:p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 আমাদের এই বাংলাদেশ কবিতাটির কবির নাম কি? 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5" y="393895"/>
            <a:ext cx="60913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7957" y="2124221"/>
            <a:ext cx="932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কবিতাটি আবৃত্তি অনুশীলন করবে ।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6253" y="1364566"/>
            <a:ext cx="7680959" cy="377026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23900" b="1" dirty="0">
                <a:gradFill>
                  <a:gsLst>
                    <a:gs pos="31000">
                      <a:srgbClr val="FF0000"/>
                    </a:gs>
                    <a:gs pos="39000">
                      <a:srgbClr val="FFFF00"/>
                    </a:gs>
                    <a:gs pos="64000">
                      <a:srgbClr val="00B05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23900" b="1" dirty="0">
              <a:gradFill>
                <a:gsLst>
                  <a:gs pos="31000">
                    <a:srgbClr val="FF0000"/>
                  </a:gs>
                  <a:gs pos="39000">
                    <a:srgbClr val="FFFF00"/>
                  </a:gs>
                  <a:gs pos="64000">
                    <a:srgbClr val="00B050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37" fill="hold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0" decel="50000" autoRev="1" fill="hold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7397" y="731520"/>
            <a:ext cx="11057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্ণেল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</a:t>
            </a:r>
            <a:r>
              <a:rPr lang="bn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আখাউড়া,ব্রাহ্মণবাড়িয়া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61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2346" y="232474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16990" y="2166425"/>
            <a:ext cx="7501596" cy="3077314"/>
            <a:chOff x="4930727" y="1736394"/>
            <a:chExt cx="7261273" cy="3549549"/>
          </a:xfrm>
        </p:grpSpPr>
        <p:sp>
          <p:nvSpPr>
            <p:cNvPr id="4" name="TextBox 3"/>
            <p:cNvSpPr txBox="1"/>
            <p:nvPr/>
          </p:nvSpPr>
          <p:spPr>
            <a:xfrm>
              <a:off x="5008099" y="1736394"/>
              <a:ext cx="32074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 - তৃতীয়</a:t>
              </a:r>
              <a:endPara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85471" y="2533548"/>
              <a:ext cx="3052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বিষয়-বাংলা</a:t>
              </a:r>
              <a:endPara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30727" y="3350014"/>
              <a:ext cx="6780628" cy="816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 শিরোনাম-আমাদের এই বাংলাদেশ।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30727" y="4085614"/>
              <a:ext cx="72612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পাঠ-সুর্য ওঠার ........................বাংলাদেশ। </a:t>
              </a:r>
              <a:endPara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r="2858"/>
          <a:stretch/>
        </p:blipFill>
        <p:spPr>
          <a:xfrm>
            <a:off x="7522033" y="1432803"/>
            <a:ext cx="4114434" cy="485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2512" y="984739"/>
            <a:ext cx="301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296" y="2663369"/>
            <a:ext cx="11439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১.২-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বুঝতে পারবে।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কবিতা শ্রবণযোগ্য স্বরে আবৃত্তি করতে পারবে।</a:t>
            </a:r>
          </a:p>
          <a:p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3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391" y="745588"/>
            <a:ext cx="3516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1235" y="2152357"/>
            <a:ext cx="9875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সবাই মিলে একটি দেশের গান গাই 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6" y="0"/>
            <a:ext cx="5422501" cy="4403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7" y="4403188"/>
            <a:ext cx="5295166" cy="24548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511" y="0"/>
            <a:ext cx="6168011" cy="44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1" y="1470074"/>
            <a:ext cx="6018063" cy="5387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64" y="1562603"/>
            <a:ext cx="5669923" cy="5202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1846" y="131344"/>
            <a:ext cx="6414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 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1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8066"/>
          <a:stretch/>
        </p:blipFill>
        <p:spPr>
          <a:xfrm>
            <a:off x="5992837" y="1350499"/>
            <a:ext cx="5162843" cy="3474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5541"/>
          <a:stretch/>
        </p:blipFill>
        <p:spPr>
          <a:xfrm>
            <a:off x="429159" y="379828"/>
            <a:ext cx="5226054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5541"/>
          <a:stretch/>
        </p:blipFill>
        <p:spPr>
          <a:xfrm>
            <a:off x="471362" y="276901"/>
            <a:ext cx="5296391" cy="635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9789" y="886265"/>
            <a:ext cx="543012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</a:t>
            </a:r>
            <a:endParaRPr lang="bn-IN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সূর্য ওঠার পূর্বদেশ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বাংলাদেশ!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আমার প্রিয় আপন দেশ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বাংলাদেশ!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আমাদের এই বাংলাদেশ!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কবির দেশ বীরের দেশ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বাংলাদেশ!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2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412</TotalTime>
  <Words>248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taslima begum</cp:lastModifiedBy>
  <cp:revision>60</cp:revision>
  <dcterms:created xsi:type="dcterms:W3CDTF">2020-01-21T04:02:33Z</dcterms:created>
  <dcterms:modified xsi:type="dcterms:W3CDTF">2020-01-25T06:09:56Z</dcterms:modified>
</cp:coreProperties>
</file>