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59" r:id="rId5"/>
    <p:sldId id="262" r:id="rId6"/>
    <p:sldId id="266" r:id="rId7"/>
    <p:sldId id="261" r:id="rId8"/>
    <p:sldId id="267" r:id="rId9"/>
    <p:sldId id="276" r:id="rId10"/>
    <p:sldId id="278" r:id="rId11"/>
    <p:sldId id="277" r:id="rId12"/>
    <p:sldId id="264" r:id="rId13"/>
    <p:sldId id="272" r:id="rId14"/>
    <p:sldId id="268" r:id="rId15"/>
    <p:sldId id="279" r:id="rId16"/>
    <p:sldId id="27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EFA8-BDDC-4E94-AF77-92F6D980D0E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9F84-2C27-40B5-9B94-F0E6655B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89F84-2C27-40B5-9B94-F0E6655BE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DF96-AF4E-41F8-BE60-389ECAE22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A3AB5-F33D-4F3C-B04A-FBE51C811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FDE0-C0E2-45BF-8310-93E1D7CB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F4E4-2DEA-4F44-A276-21FF8B76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2619-000F-4863-9826-35FDBE02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FA6F-9161-47B8-9B50-9A2656BA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D42EC-7753-4A55-8FD6-88615EE92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F4C7F-8622-493F-8F66-D24164A1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0F4F7-D86F-4CC7-9944-E54C1692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6A43-B99A-47F8-9B02-837B366F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F2E6C-7A1B-4166-A325-C54C10C05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8C2E3-0ED2-4327-A31F-5CAC7C775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F5D24-C27F-451D-A968-BAED0148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517CD-B9B2-4B93-80E6-C2AA3814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6388-91A5-4BC2-B006-810AD4A4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203BC-375E-4677-BEE0-81B1CA28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1F820-254C-42CA-8B34-AECF6B68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B0FAD-83E1-497B-B102-5A4AFAE8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A1D2-E678-4647-9CA8-3F2F2B41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A2C04-51B9-451B-8E97-63053879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6D0C-1960-465F-AF55-34909BD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742A-F0B4-4439-98A3-8EE45202D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2456C-533A-4926-8923-2B85DEFC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1CCA-EC05-4AC9-AB44-5EB188A5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25BF-DC64-4C86-B186-1B67DA8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0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6773-292B-4F0E-94B8-5E9289B0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B0C4-041E-42CE-A9C5-8B1C240D9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C6C7-2535-41B6-BAEF-CF630D85D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24C96-A7EC-4ADC-99AD-572942C1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E3AF9-0042-4C1D-AB60-01704131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F698C-5E10-4B07-8F1C-E7E611D6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1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7FE3-0343-4364-83F7-CE9A55A1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39D7C-0A60-4E13-B112-764B56C5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41134-9A84-4BB2-988E-4034E864B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2CD3B-8D31-492D-8E41-B7CAD3262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9C5FA-E5F2-4B59-B20F-9D95C6F5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45BE4-0188-4BCB-A3CB-9F8D7495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EC772-7049-4834-88F1-2B8553B5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D161E-976B-4C63-8151-9CF083C7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2430-2BE4-4A78-97F9-407BD622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7F350-01C6-4447-B2EA-AF14209C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AE7A5-B63D-4F1C-8230-E55058BD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9F377-103E-40AD-A02D-1335E074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8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E686D-CA8C-47A3-A4D1-8E158753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20F49-3516-498C-8A64-884792A5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E4C1D-475D-4E47-9850-D55A752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6C19-F832-4863-9BD9-F6EE82D0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A0A0-83D8-4508-81B1-E4026F71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5D7C5-ABB7-46D5-9386-2C66B4F7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025C0-78BD-4451-9EAD-3DE51B4F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1B75A-6968-4402-B48A-8993650D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C21AD-9731-4EF5-B6CA-100690DD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D370-5D9A-4238-8958-EAC3F727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B54CB-DCD9-499D-88FF-5D0D041A1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47DB3-EB5E-4C24-9FFC-1F5E2C0CA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9C88A-A9F7-4EB0-9A75-3D3E3066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8E2A0-0A2E-4430-A277-301BEA19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59249-602F-41F9-978D-2CBEB71C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6FA60-8732-46C4-A8DE-3547B10A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F504-48DC-4ECA-AF54-7C08F0DF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18FAA-8CDE-4E57-8D85-C4C10154A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E8E3-B3CA-42CF-A17E-671D0149D64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91DFD-8A3F-4A54-BD55-F5FB0D26E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A928-3535-4244-BF45-EF7CED1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9E14-A46B-4F21-BDBB-ECA2C1C5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3D06A-A2CB-44F0-BDCE-D487A75795A8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welcome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9B5F2-0E36-489D-BE96-C3CBC0AB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334"/>
            <a:ext cx="12192000" cy="5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FC47F-D9D1-4F05-B41A-96038CB5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1" cy="69886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68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2FF4C-5738-4A37-A146-DED3FE64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F5334511-83B7-4DBF-A50E-D3709550C9A3}"/>
              </a:ext>
            </a:extLst>
          </p:cNvPr>
          <p:cNvSpPr/>
          <p:nvPr/>
        </p:nvSpPr>
        <p:spPr>
          <a:xfrm>
            <a:off x="-136950" y="277584"/>
            <a:ext cx="914400" cy="914400"/>
          </a:xfrm>
          <a:prstGeom prst="sun">
            <a:avLst/>
          </a:prstGeom>
          <a:solidFill>
            <a:schemeClr val="bg2">
              <a:lumMod val="1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323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F4209-8C14-496A-AE63-64E5E3A1E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310243"/>
            <a:ext cx="11478986" cy="58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167668-180C-4C4C-A291-EA964072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79" y="1218780"/>
            <a:ext cx="5308366" cy="556804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39F83-B41C-40E7-B93B-6B69A9B1B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8" y="1289957"/>
            <a:ext cx="6404486" cy="556804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139656-2BDF-4A5A-8CA7-C34F93CF555E}"/>
              </a:ext>
            </a:extLst>
          </p:cNvPr>
          <p:cNvSpPr txBox="1"/>
          <p:nvPr/>
        </p:nvSpPr>
        <p:spPr>
          <a:xfrm>
            <a:off x="114301" y="71177"/>
            <a:ext cx="1199254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Look ,listen and say .</a:t>
            </a:r>
          </a:p>
        </p:txBody>
      </p:sp>
    </p:spTree>
    <p:extLst>
      <p:ext uri="{BB962C8B-B14F-4D97-AF65-F5344CB8AC3E}">
        <p14:creationId xmlns:p14="http://schemas.microsoft.com/office/powerpoint/2010/main" val="17595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95B330-B636-48CE-AD1B-5F00AEE09E0D}"/>
              </a:ext>
            </a:extLst>
          </p:cNvPr>
          <p:cNvCxnSpPr/>
          <p:nvPr/>
        </p:nvCxnSpPr>
        <p:spPr>
          <a:xfrm flipH="1">
            <a:off x="-58994" y="560439"/>
            <a:ext cx="58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19640C9-2CC1-4A0C-B6BA-BD3246B5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3" y="39509"/>
            <a:ext cx="4891548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B8D89-D631-4979-9C81-4E1DF648C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43" y="3535920"/>
            <a:ext cx="4803057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BABE2A-A73F-40FD-9205-67698AEEF623}"/>
              </a:ext>
            </a:extLst>
          </p:cNvPr>
          <p:cNvSpPr txBox="1"/>
          <p:nvPr/>
        </p:nvSpPr>
        <p:spPr>
          <a:xfrm>
            <a:off x="1" y="457200"/>
            <a:ext cx="617957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Group A :</a:t>
            </a:r>
          </a:p>
          <a:p>
            <a:pPr algn="ctr"/>
            <a:r>
              <a:rPr lang="en-US" sz="4800" dirty="0"/>
              <a:t>Who is tall ?</a:t>
            </a:r>
          </a:p>
          <a:p>
            <a:pPr algn="ctr"/>
            <a:r>
              <a:rPr lang="en-US" sz="4800" dirty="0"/>
              <a:t>Who is short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00FDC-BA33-465D-8A71-A298743B92F2}"/>
              </a:ext>
            </a:extLst>
          </p:cNvPr>
          <p:cNvSpPr txBox="1"/>
          <p:nvPr/>
        </p:nvSpPr>
        <p:spPr>
          <a:xfrm>
            <a:off x="1" y="3819832"/>
            <a:ext cx="617957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Group B ?</a:t>
            </a:r>
          </a:p>
          <a:p>
            <a:pPr algn="ctr"/>
            <a:r>
              <a:rPr lang="en-US" sz="4800" dirty="0"/>
              <a:t>Which is big ?</a:t>
            </a:r>
          </a:p>
          <a:p>
            <a:pPr algn="ctr"/>
            <a:r>
              <a:rPr lang="en-US" sz="4800" dirty="0"/>
              <a:t>Which is small ?</a:t>
            </a:r>
          </a:p>
        </p:txBody>
      </p:sp>
    </p:spTree>
    <p:extLst>
      <p:ext uri="{BB962C8B-B14F-4D97-AF65-F5344CB8AC3E}">
        <p14:creationId xmlns:p14="http://schemas.microsoft.com/office/powerpoint/2010/main" val="10814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1AC2D-68A9-41C2-89CF-A72A3CFCAAF7}"/>
              </a:ext>
            </a:extLst>
          </p:cNvPr>
          <p:cNvSpPr txBox="1"/>
          <p:nvPr/>
        </p:nvSpPr>
        <p:spPr>
          <a:xfrm>
            <a:off x="2949678" y="604684"/>
            <a:ext cx="11503742" cy="601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08639-2390-42D3-9AB3-1349F1EA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898902"/>
            <a:ext cx="12192000" cy="5383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810E53-F100-4C84-AAA2-A4210088EF7E}"/>
              </a:ext>
            </a:extLst>
          </p:cNvPr>
          <p:cNvSpPr txBox="1"/>
          <p:nvPr/>
        </p:nvSpPr>
        <p:spPr>
          <a:xfrm>
            <a:off x="0" y="18998"/>
            <a:ext cx="12192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Evulation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59795-7A38-49DF-BD7B-43EF524EB1A6}"/>
              </a:ext>
            </a:extLst>
          </p:cNvPr>
          <p:cNvSpPr txBox="1"/>
          <p:nvPr/>
        </p:nvSpPr>
        <p:spPr>
          <a:xfrm>
            <a:off x="1291526" y="5427699"/>
            <a:ext cx="480447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Which is big?</a:t>
            </a:r>
          </a:p>
          <a:p>
            <a:pPr algn="ctr"/>
            <a:r>
              <a:rPr lang="en-US" sz="4400" dirty="0"/>
              <a:t>Who is short?</a:t>
            </a:r>
          </a:p>
        </p:txBody>
      </p:sp>
    </p:spTree>
    <p:extLst>
      <p:ext uri="{BB962C8B-B14F-4D97-AF65-F5344CB8AC3E}">
        <p14:creationId xmlns:p14="http://schemas.microsoft.com/office/powerpoint/2010/main" val="8777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4F2DCD-CC9B-4580-8535-E5679BD1AEF0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Home 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D5C3F2-AEED-4CCF-ADF9-4095820A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49" y="1601133"/>
            <a:ext cx="6882580" cy="36557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CD4A7-D86E-468E-BFAA-D6D1D19BC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9" y="2057399"/>
            <a:ext cx="3322842" cy="27431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E7C476-8835-4803-8A97-995A89545640}"/>
              </a:ext>
            </a:extLst>
          </p:cNvPr>
          <p:cNvSpPr txBox="1"/>
          <p:nvPr/>
        </p:nvSpPr>
        <p:spPr>
          <a:xfrm>
            <a:off x="1" y="5457835"/>
            <a:ext cx="1219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Which is big ?</a:t>
            </a:r>
          </a:p>
          <a:p>
            <a:pPr algn="ctr"/>
            <a:r>
              <a:rPr lang="en-US" sz="3600" dirty="0"/>
              <a:t>Which is small ?</a:t>
            </a:r>
          </a:p>
        </p:txBody>
      </p:sp>
    </p:spTree>
    <p:extLst>
      <p:ext uri="{BB962C8B-B14F-4D97-AF65-F5344CB8AC3E}">
        <p14:creationId xmlns:p14="http://schemas.microsoft.com/office/powerpoint/2010/main" val="21713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70BF14-8B60-4077-BC7E-A32631132ED4}"/>
              </a:ext>
            </a:extLst>
          </p:cNvPr>
          <p:cNvSpPr txBox="1"/>
          <p:nvPr/>
        </p:nvSpPr>
        <p:spPr>
          <a:xfrm>
            <a:off x="1" y="5322061"/>
            <a:ext cx="12066814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01150-3C6D-4488-97E2-9B2930C9B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3" y="273834"/>
            <a:ext cx="11823289" cy="50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FBBE6-EA8A-488C-B663-1CB68859F96A}"/>
              </a:ext>
            </a:extLst>
          </p:cNvPr>
          <p:cNvSpPr txBox="1"/>
          <p:nvPr/>
        </p:nvSpPr>
        <p:spPr>
          <a:xfrm>
            <a:off x="265471" y="294968"/>
            <a:ext cx="11926529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Teacher’s introduction</a:t>
            </a:r>
          </a:p>
          <a:p>
            <a:pPr algn="ctr"/>
            <a:r>
              <a:rPr lang="en-US" sz="7200" dirty="0"/>
              <a:t>Beauty talukdar</a:t>
            </a:r>
          </a:p>
          <a:p>
            <a:pPr algn="ctr"/>
            <a:r>
              <a:rPr lang="en-US" sz="7200" dirty="0"/>
              <a:t>Assistant teacher</a:t>
            </a:r>
          </a:p>
          <a:p>
            <a:pPr algn="ctr"/>
            <a:r>
              <a:rPr lang="en-US" sz="7200" dirty="0" err="1"/>
              <a:t>Horinogor</a:t>
            </a:r>
            <a:r>
              <a:rPr lang="en-US" sz="7200" dirty="0"/>
              <a:t> govt primary school</a:t>
            </a:r>
          </a:p>
          <a:p>
            <a:pPr algn="ctr"/>
            <a:r>
              <a:rPr lang="en-US" sz="7200" dirty="0" err="1"/>
              <a:t>Nabiganj</a:t>
            </a:r>
            <a:r>
              <a:rPr lang="en-US" sz="7200" dirty="0"/>
              <a:t> ,</a:t>
            </a:r>
            <a:r>
              <a:rPr lang="en-US" sz="7200" dirty="0" err="1"/>
              <a:t>Hobiganj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94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815FF-3656-48D8-BE60-28E3764EC726}"/>
              </a:ext>
            </a:extLst>
          </p:cNvPr>
          <p:cNvSpPr txBox="1"/>
          <p:nvPr/>
        </p:nvSpPr>
        <p:spPr>
          <a:xfrm>
            <a:off x="0" y="457199"/>
            <a:ext cx="12191999" cy="563231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Class :two</a:t>
            </a:r>
          </a:p>
          <a:p>
            <a:pPr algn="ctr"/>
            <a:r>
              <a:rPr lang="en-US" sz="7200" dirty="0"/>
              <a:t>Subject :English</a:t>
            </a:r>
          </a:p>
          <a:p>
            <a:pPr algn="ctr"/>
            <a:r>
              <a:rPr lang="en-US" sz="7200" dirty="0"/>
              <a:t>Unit :22</a:t>
            </a:r>
          </a:p>
          <a:p>
            <a:pPr algn="ctr"/>
            <a:r>
              <a:rPr lang="en-US" sz="7200" dirty="0"/>
              <a:t>Lesson’s :1-3</a:t>
            </a:r>
          </a:p>
          <a:p>
            <a:pPr algn="ctr"/>
            <a:r>
              <a:rPr lang="en-US" sz="7200" dirty="0"/>
              <a:t>Time :45 minute</a:t>
            </a:r>
          </a:p>
        </p:txBody>
      </p:sp>
    </p:spTree>
    <p:extLst>
      <p:ext uri="{BB962C8B-B14F-4D97-AF65-F5344CB8AC3E}">
        <p14:creationId xmlns:p14="http://schemas.microsoft.com/office/powerpoint/2010/main" val="11331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65F53B-DAE0-4517-BF00-C1401AD2B1DD}"/>
              </a:ext>
            </a:extLst>
          </p:cNvPr>
          <p:cNvSpPr txBox="1"/>
          <p:nvPr/>
        </p:nvSpPr>
        <p:spPr>
          <a:xfrm>
            <a:off x="58993" y="0"/>
            <a:ext cx="12074013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Good morning ,students.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Good morning , teacher.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How are you today?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Fine, and you?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Fine, thank you.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CF9742-7C97-40BF-B33D-20DA70D2B903}"/>
              </a:ext>
            </a:extLst>
          </p:cNvPr>
          <p:cNvSpPr/>
          <p:nvPr/>
        </p:nvSpPr>
        <p:spPr>
          <a:xfrm>
            <a:off x="58992" y="285313"/>
            <a:ext cx="2839190" cy="484632"/>
          </a:xfrm>
          <a:prstGeom prst="rightArrow">
            <a:avLst>
              <a:gd name="adj1" fmla="val 56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7013F5-66AA-4735-A51E-C469F8666855}"/>
              </a:ext>
            </a:extLst>
          </p:cNvPr>
          <p:cNvSpPr/>
          <p:nvPr/>
        </p:nvSpPr>
        <p:spPr>
          <a:xfrm>
            <a:off x="58991" y="1715735"/>
            <a:ext cx="2839191" cy="484632"/>
          </a:xfrm>
          <a:prstGeom prst="rightArrow">
            <a:avLst>
              <a:gd name="adj1" fmla="val 56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B633BEA-6606-4B4D-A172-A58D78206336}"/>
              </a:ext>
            </a:extLst>
          </p:cNvPr>
          <p:cNvSpPr/>
          <p:nvPr/>
        </p:nvSpPr>
        <p:spPr>
          <a:xfrm>
            <a:off x="58992" y="2944368"/>
            <a:ext cx="2839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362D976-D0FC-4DC1-8413-BA71F040C818}"/>
              </a:ext>
            </a:extLst>
          </p:cNvPr>
          <p:cNvSpPr/>
          <p:nvPr/>
        </p:nvSpPr>
        <p:spPr>
          <a:xfrm>
            <a:off x="58991" y="4323022"/>
            <a:ext cx="283919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6CD9684-CB10-4E68-8B20-48FAA2F7A4EE}"/>
              </a:ext>
            </a:extLst>
          </p:cNvPr>
          <p:cNvSpPr/>
          <p:nvPr/>
        </p:nvSpPr>
        <p:spPr>
          <a:xfrm>
            <a:off x="58992" y="5551655"/>
            <a:ext cx="2839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4628E3-BB2D-48B4-8312-74F5B35077F0}"/>
              </a:ext>
            </a:extLst>
          </p:cNvPr>
          <p:cNvSpPr txBox="1"/>
          <p:nvPr/>
        </p:nvSpPr>
        <p:spPr>
          <a:xfrm>
            <a:off x="0" y="5791651"/>
            <a:ext cx="12192000" cy="92333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Look at the pictures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41290-4648-47AE-9F82-92FF7A768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D12A9-6CF8-4D79-A2A0-0BC6FC50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4" y="3862429"/>
            <a:ext cx="4968973" cy="21766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641628-A949-400B-9044-6AA3D280D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8" y="3862429"/>
            <a:ext cx="5515895" cy="3613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94351-B088-4CE6-8BFD-79471255B12B}"/>
              </a:ext>
            </a:extLst>
          </p:cNvPr>
          <p:cNvSpPr txBox="1"/>
          <p:nvPr/>
        </p:nvSpPr>
        <p:spPr>
          <a:xfrm>
            <a:off x="147484" y="457200"/>
            <a:ext cx="12044516" cy="26468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6014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8C748-8FF1-49F6-8AA7-DADBC4E4CF00}"/>
              </a:ext>
            </a:extLst>
          </p:cNvPr>
          <p:cNvSpPr txBox="1"/>
          <p:nvPr/>
        </p:nvSpPr>
        <p:spPr>
          <a:xfrm>
            <a:off x="81116" y="132736"/>
            <a:ext cx="12029768" cy="10156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C20FA-54A3-41FC-B75D-CFA56E227132}"/>
              </a:ext>
            </a:extLst>
          </p:cNvPr>
          <p:cNvSpPr txBox="1"/>
          <p:nvPr/>
        </p:nvSpPr>
        <p:spPr>
          <a:xfrm>
            <a:off x="117987" y="1229515"/>
            <a:ext cx="12074013" cy="6247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Listening :</a:t>
            </a:r>
          </a:p>
          <a:p>
            <a:r>
              <a:rPr lang="en-US" sz="4000" dirty="0"/>
              <a:t>1.1.1 become familiar with English sounds by listening to common </a:t>
            </a:r>
            <a:r>
              <a:rPr lang="en-US" sz="4000" dirty="0" err="1"/>
              <a:t>english</a:t>
            </a:r>
            <a:r>
              <a:rPr lang="en-US" sz="4000" dirty="0"/>
              <a:t> words.</a:t>
            </a:r>
          </a:p>
          <a:p>
            <a:r>
              <a:rPr lang="en-US" sz="4000" dirty="0"/>
              <a:t>Speaking :</a:t>
            </a:r>
          </a:p>
          <a:p>
            <a:r>
              <a:rPr lang="en-US" sz="4000" dirty="0"/>
              <a:t>1.1.1 repeat after the teacher simple words and phrases with proper sounds and stress.</a:t>
            </a:r>
          </a:p>
          <a:p>
            <a:r>
              <a:rPr lang="en-US" sz="4000" dirty="0"/>
              <a:t>Reading :</a:t>
            </a:r>
          </a:p>
          <a:p>
            <a:r>
              <a:rPr lang="en-US" sz="4000" dirty="0"/>
              <a:t>1.3.1 recognize and read the names of objects having the same initial and final sounds.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42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9E996-6EE8-4579-A7A9-335157D1E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61" y="796412"/>
            <a:ext cx="4321278" cy="483747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94A42D-252F-4995-BB55-8AFFF3A943B6}"/>
              </a:ext>
            </a:extLst>
          </p:cNvPr>
          <p:cNvSpPr txBox="1"/>
          <p:nvPr/>
        </p:nvSpPr>
        <p:spPr>
          <a:xfrm>
            <a:off x="0" y="5845522"/>
            <a:ext cx="12192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Open your book at page 44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B4DBD-E3EC-46EF-A6EE-62B987B23133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Take your book</a:t>
            </a:r>
          </a:p>
        </p:txBody>
      </p:sp>
    </p:spTree>
    <p:extLst>
      <p:ext uri="{BB962C8B-B14F-4D97-AF65-F5344CB8AC3E}">
        <p14:creationId xmlns:p14="http://schemas.microsoft.com/office/powerpoint/2010/main" val="21691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E79706-CE37-4E1D-A205-602C78BE6688}"/>
              </a:ext>
            </a:extLst>
          </p:cNvPr>
          <p:cNvSpPr txBox="1"/>
          <p:nvPr/>
        </p:nvSpPr>
        <p:spPr>
          <a:xfrm>
            <a:off x="636814" y="734786"/>
            <a:ext cx="11555186" cy="579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61594-7434-4CAA-B930-38BB703DC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90894"/>
            <a:ext cx="123842" cy="76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05668-BE74-42AF-A597-DA582FC7B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172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2020-01-20T04:10:39Z</dcterms:created>
  <dcterms:modified xsi:type="dcterms:W3CDTF">2020-01-25T05:17:14Z</dcterms:modified>
</cp:coreProperties>
</file>