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2B768-E40A-4E56-91FA-BBBAEFECDA46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7AF1F-F7F3-4228-9679-C89F8D4AC4C4}">
      <dgm:prSet phldrT="[Text]" custT="1"/>
      <dgm:spPr/>
      <dgm:t>
        <a:bodyPr/>
        <a:lstStyle/>
        <a:p>
          <a:r>
            <a: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গ্রীষ্মকালীন ফল </a:t>
          </a:r>
          <a:endParaRPr lang="en-US" sz="4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F4F27B-831E-4CA6-B08D-332F639880C0}" type="parTrans" cxnId="{1E4E62C3-EE24-42F7-B818-99683EF9C930}">
      <dgm:prSet/>
      <dgm:spPr/>
      <dgm:t>
        <a:bodyPr/>
        <a:lstStyle/>
        <a:p>
          <a:endParaRPr lang="en-US"/>
        </a:p>
      </dgm:t>
    </dgm:pt>
    <dgm:pt modelId="{923CE784-C675-4028-BB31-322C9CBA7BD6}" type="sibTrans" cxnId="{1E4E62C3-EE24-42F7-B818-99683EF9C930}">
      <dgm:prSet/>
      <dgm:spPr/>
      <dgm:t>
        <a:bodyPr/>
        <a:lstStyle/>
        <a:p>
          <a:endParaRPr lang="en-US"/>
        </a:p>
      </dgm:t>
    </dgm:pt>
    <dgm:pt modelId="{CAABC77C-B91D-4725-A5E9-C99ABF74F8BC}">
      <dgm:prSet phldrT="[Text]" custT="1"/>
      <dgm:spPr/>
      <dgm:t>
        <a:bodyPr/>
        <a:lstStyle/>
        <a:p>
          <a:r>
            <a:rPr lang="bn-IN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r>
            <a:rPr lang="bn-IN" sz="2900" dirty="0" smtClean="0"/>
            <a:t> </a:t>
          </a:r>
          <a:endParaRPr lang="en-US" sz="2900" dirty="0"/>
        </a:p>
      </dgm:t>
    </dgm:pt>
    <dgm:pt modelId="{183A4AC6-EC7A-4E67-AEDF-F946CAED4B58}" type="parTrans" cxnId="{9B58ECEB-4E1E-48C2-8846-6271D4FD6A73}">
      <dgm:prSet/>
      <dgm:spPr/>
      <dgm:t>
        <a:bodyPr/>
        <a:lstStyle/>
        <a:p>
          <a:endParaRPr lang="en-US"/>
        </a:p>
      </dgm:t>
    </dgm:pt>
    <dgm:pt modelId="{D77FF888-DCBC-4E87-892F-2EB9CDC4B52C}" type="sibTrans" cxnId="{9B58ECEB-4E1E-48C2-8846-6271D4FD6A73}">
      <dgm:prSet/>
      <dgm:spPr/>
      <dgm:t>
        <a:bodyPr/>
        <a:lstStyle/>
        <a:p>
          <a:endParaRPr lang="en-US"/>
        </a:p>
      </dgm:t>
    </dgm:pt>
    <dgm:pt modelId="{2D61C9A6-ED58-4FD5-A6AE-9F24E805CC94}">
      <dgm:prSet phldrT="[Text]" custT="1"/>
      <dgm:spPr/>
      <dgm:t>
        <a:bodyPr/>
        <a:lstStyle/>
        <a:p>
          <a:r>
            <a:rPr lang="bn-IN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কঁ</a:t>
          </a:r>
          <a:r>
            <a:rPr lang="en-US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ঠাল</a:t>
          </a:r>
          <a:r>
            <a:rPr lang="bn-IN" sz="4800" b="1" dirty="0" smtClean="0"/>
            <a:t> </a:t>
          </a:r>
          <a:r>
            <a:rPr lang="en-US" sz="4800" b="1" dirty="0" smtClean="0"/>
            <a:t> </a:t>
          </a:r>
          <a:endParaRPr lang="en-US" sz="4800" b="1" dirty="0"/>
        </a:p>
      </dgm:t>
    </dgm:pt>
    <dgm:pt modelId="{7269C169-C36B-47DC-8775-4DE6DB0A6CB8}" type="parTrans" cxnId="{FC095C81-2EBA-4928-A89E-B6D31F463209}">
      <dgm:prSet/>
      <dgm:spPr/>
      <dgm:t>
        <a:bodyPr/>
        <a:lstStyle/>
        <a:p>
          <a:endParaRPr lang="en-US"/>
        </a:p>
      </dgm:t>
    </dgm:pt>
    <dgm:pt modelId="{B334B5AC-96AA-4476-86A5-2AFB15268E38}" type="sibTrans" cxnId="{FC095C81-2EBA-4928-A89E-B6D31F463209}">
      <dgm:prSet/>
      <dgm:spPr/>
      <dgm:t>
        <a:bodyPr/>
        <a:lstStyle/>
        <a:p>
          <a:endParaRPr lang="en-US"/>
        </a:p>
      </dgm:t>
    </dgm:pt>
    <dgm:pt modelId="{5FF44D70-2429-46F4-96EB-F077FBAA8E52}">
      <dgm:prSet phldrT="[Text]" custT="1"/>
      <dgm:spPr/>
      <dgm:t>
        <a:bodyPr/>
        <a:lstStyle/>
        <a:p>
          <a:r>
            <a:rPr lang="bn-IN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লিচু</a:t>
          </a:r>
          <a:endParaRPr lang="en-US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09353B-AC8C-4478-A820-2408DAD31063}" type="parTrans" cxnId="{8E5B8259-F911-4D92-A9E5-07A9738ABEBE}">
      <dgm:prSet/>
      <dgm:spPr/>
      <dgm:t>
        <a:bodyPr/>
        <a:lstStyle/>
        <a:p>
          <a:endParaRPr lang="en-US"/>
        </a:p>
      </dgm:t>
    </dgm:pt>
    <dgm:pt modelId="{E4A1C4D0-76B9-4019-8EBD-C5468451E6B2}" type="sibTrans" cxnId="{8E5B8259-F911-4D92-A9E5-07A9738ABEBE}">
      <dgm:prSet/>
      <dgm:spPr/>
      <dgm:t>
        <a:bodyPr/>
        <a:lstStyle/>
        <a:p>
          <a:endParaRPr lang="en-US"/>
        </a:p>
      </dgm:t>
    </dgm:pt>
    <dgm:pt modelId="{141C2EB6-C1CF-417B-A032-B437EA9EADF0}" type="pres">
      <dgm:prSet presAssocID="{3272B768-E40A-4E56-91FA-BBBAEFECDA4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F95391A-505A-43E1-9E4A-2AB62688CE4A}" type="pres">
      <dgm:prSet presAssocID="{F197AF1F-F7F3-4228-9679-C89F8D4AC4C4}" presName="Parent" presStyleLbl="node1" presStyleIdx="0" presStyleCnt="2" custScaleX="143627" custLinFactNeighborX="-17996" custLinFactNeighborY="105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84C5EB3-7994-4E15-9F4C-346ABF662CC3}" type="pres">
      <dgm:prSet presAssocID="{CAABC77C-B91D-4725-A5E9-C99ABF74F8BC}" presName="Accent" presStyleLbl="node1" presStyleIdx="1" presStyleCnt="2"/>
      <dgm:spPr/>
    </dgm:pt>
    <dgm:pt modelId="{1B78CE4B-C9B9-4396-B3B4-2CADF80620BE}" type="pres">
      <dgm:prSet presAssocID="{CAABC77C-B91D-4725-A5E9-C99ABF74F8BC}" presName="Image1" presStyleLbl="fgImgPlace1" presStyleIdx="0" presStyleCnt="3" custScaleX="149249" custScaleY="132006" custLinFactNeighborX="-20542" custLinFactNeighborY="-49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5813CB65-253C-4726-8367-C2EEDD5A1951}" type="pres">
      <dgm:prSet presAssocID="{CAABC77C-B91D-4725-A5E9-C99ABF74F8BC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B0EF8-309E-4097-9A82-935149856EFD}" type="pres">
      <dgm:prSet presAssocID="{2D61C9A6-ED58-4FD5-A6AE-9F24E805CC94}" presName="Image2" presStyleCnt="0"/>
      <dgm:spPr/>
    </dgm:pt>
    <dgm:pt modelId="{04F313EC-BCB0-4CF3-9799-A2CE66ADAC2B}" type="pres">
      <dgm:prSet presAssocID="{2D61C9A6-ED58-4FD5-A6AE-9F24E805CC94}" presName="Image" presStyleLbl="fgImgPlace1" presStyleIdx="1" presStyleCnt="3" custScaleX="149361" custScaleY="104706" custLinFactNeighborX="-1364" custLinFactNeighborY="20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FDC764A-642B-4884-9F08-A4D248F0CEE1}" type="pres">
      <dgm:prSet presAssocID="{2D61C9A6-ED58-4FD5-A6AE-9F24E805CC94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B8820-55A3-4236-B3C6-8AA07D71801E}" type="pres">
      <dgm:prSet presAssocID="{5FF44D70-2429-46F4-96EB-F077FBAA8E52}" presName="Image3" presStyleCnt="0"/>
      <dgm:spPr/>
    </dgm:pt>
    <dgm:pt modelId="{5A2935B8-D6A5-471B-98FE-B4827CD6D5B9}" type="pres">
      <dgm:prSet presAssocID="{5FF44D70-2429-46F4-96EB-F077FBAA8E52}" presName="Image" presStyleLbl="fgImgPlace1" presStyleIdx="2" presStyleCnt="3" custScaleX="135416" custScaleY="1161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294A1AA-21BC-42CF-8ED2-6786C51BE5E0}" type="pres">
      <dgm:prSet presAssocID="{5FF44D70-2429-46F4-96EB-F077FBAA8E52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9C0AF7-5F39-41F4-90CE-FA7A4F07A2D4}" type="presOf" srcId="{F197AF1F-F7F3-4228-9679-C89F8D4AC4C4}" destId="{1F95391A-505A-43E1-9E4A-2AB62688CE4A}" srcOrd="0" destOrd="0" presId="urn:microsoft.com/office/officeart/2011/layout/RadialPictureList"/>
    <dgm:cxn modelId="{8E5B8259-F911-4D92-A9E5-07A9738ABEBE}" srcId="{F197AF1F-F7F3-4228-9679-C89F8D4AC4C4}" destId="{5FF44D70-2429-46F4-96EB-F077FBAA8E52}" srcOrd="2" destOrd="0" parTransId="{0B09353B-AC8C-4478-A820-2408DAD31063}" sibTransId="{E4A1C4D0-76B9-4019-8EBD-C5468451E6B2}"/>
    <dgm:cxn modelId="{7698E03D-19E8-4922-8503-0B927C080C7E}" type="presOf" srcId="{2D61C9A6-ED58-4FD5-A6AE-9F24E805CC94}" destId="{4FDC764A-642B-4884-9F08-A4D248F0CEE1}" srcOrd="0" destOrd="0" presId="urn:microsoft.com/office/officeart/2011/layout/RadialPictureList"/>
    <dgm:cxn modelId="{9C90F065-9B25-4677-B48B-790180926169}" type="presOf" srcId="{3272B768-E40A-4E56-91FA-BBBAEFECDA46}" destId="{141C2EB6-C1CF-417B-A032-B437EA9EADF0}" srcOrd="0" destOrd="0" presId="urn:microsoft.com/office/officeart/2011/layout/RadialPictureList"/>
    <dgm:cxn modelId="{1E4E62C3-EE24-42F7-B818-99683EF9C930}" srcId="{3272B768-E40A-4E56-91FA-BBBAEFECDA46}" destId="{F197AF1F-F7F3-4228-9679-C89F8D4AC4C4}" srcOrd="0" destOrd="0" parTransId="{43F4F27B-831E-4CA6-B08D-332F639880C0}" sibTransId="{923CE784-C675-4028-BB31-322C9CBA7BD6}"/>
    <dgm:cxn modelId="{FC095C81-2EBA-4928-A89E-B6D31F463209}" srcId="{F197AF1F-F7F3-4228-9679-C89F8D4AC4C4}" destId="{2D61C9A6-ED58-4FD5-A6AE-9F24E805CC94}" srcOrd="1" destOrd="0" parTransId="{7269C169-C36B-47DC-8775-4DE6DB0A6CB8}" sibTransId="{B334B5AC-96AA-4476-86A5-2AFB15268E38}"/>
    <dgm:cxn modelId="{62BCB5A8-3093-4470-89CF-3C94A9D0DA0C}" type="presOf" srcId="{5FF44D70-2429-46F4-96EB-F077FBAA8E52}" destId="{0294A1AA-21BC-42CF-8ED2-6786C51BE5E0}" srcOrd="0" destOrd="0" presId="urn:microsoft.com/office/officeart/2011/layout/RadialPictureList"/>
    <dgm:cxn modelId="{9B58ECEB-4E1E-48C2-8846-6271D4FD6A73}" srcId="{F197AF1F-F7F3-4228-9679-C89F8D4AC4C4}" destId="{CAABC77C-B91D-4725-A5E9-C99ABF74F8BC}" srcOrd="0" destOrd="0" parTransId="{183A4AC6-EC7A-4E67-AEDF-F946CAED4B58}" sibTransId="{D77FF888-DCBC-4E87-892F-2EB9CDC4B52C}"/>
    <dgm:cxn modelId="{CE0E521E-8E2F-49FD-BB84-1EB00012F620}" type="presOf" srcId="{CAABC77C-B91D-4725-A5E9-C99ABF74F8BC}" destId="{5813CB65-253C-4726-8367-C2EEDD5A1951}" srcOrd="0" destOrd="0" presId="urn:microsoft.com/office/officeart/2011/layout/RadialPictureList"/>
    <dgm:cxn modelId="{1C8115FC-D860-4278-88B3-E3FB85355E70}" type="presParOf" srcId="{141C2EB6-C1CF-417B-A032-B437EA9EADF0}" destId="{1F95391A-505A-43E1-9E4A-2AB62688CE4A}" srcOrd="0" destOrd="0" presId="urn:microsoft.com/office/officeart/2011/layout/RadialPictureList"/>
    <dgm:cxn modelId="{AE822503-7F90-4B47-B92A-A9C218A813FC}" type="presParOf" srcId="{141C2EB6-C1CF-417B-A032-B437EA9EADF0}" destId="{F84C5EB3-7994-4E15-9F4C-346ABF662CC3}" srcOrd="1" destOrd="0" presId="urn:microsoft.com/office/officeart/2011/layout/RadialPictureList"/>
    <dgm:cxn modelId="{11C3714F-6CE3-4EF9-8952-EA7AE69EA2E6}" type="presParOf" srcId="{141C2EB6-C1CF-417B-A032-B437EA9EADF0}" destId="{1B78CE4B-C9B9-4396-B3B4-2CADF80620BE}" srcOrd="2" destOrd="0" presId="urn:microsoft.com/office/officeart/2011/layout/RadialPictureList"/>
    <dgm:cxn modelId="{F8E34A1B-ACB5-4C49-BE3E-D3C2B24F1452}" type="presParOf" srcId="{141C2EB6-C1CF-417B-A032-B437EA9EADF0}" destId="{5813CB65-253C-4726-8367-C2EEDD5A1951}" srcOrd="3" destOrd="0" presId="urn:microsoft.com/office/officeart/2011/layout/RadialPictureList"/>
    <dgm:cxn modelId="{BB3313B7-446B-43E4-9D59-1051FBA99BCF}" type="presParOf" srcId="{141C2EB6-C1CF-417B-A032-B437EA9EADF0}" destId="{240B0EF8-309E-4097-9A82-935149856EFD}" srcOrd="4" destOrd="0" presId="urn:microsoft.com/office/officeart/2011/layout/RadialPictureList"/>
    <dgm:cxn modelId="{C0E87071-0EC7-4D55-9BFC-041E887511A4}" type="presParOf" srcId="{240B0EF8-309E-4097-9A82-935149856EFD}" destId="{04F313EC-BCB0-4CF3-9799-A2CE66ADAC2B}" srcOrd="0" destOrd="0" presId="urn:microsoft.com/office/officeart/2011/layout/RadialPictureList"/>
    <dgm:cxn modelId="{EFAD6D67-879C-4F11-B4BC-5455F0FE67B0}" type="presParOf" srcId="{141C2EB6-C1CF-417B-A032-B437EA9EADF0}" destId="{4FDC764A-642B-4884-9F08-A4D248F0CEE1}" srcOrd="5" destOrd="0" presId="urn:microsoft.com/office/officeart/2011/layout/RadialPictureList"/>
    <dgm:cxn modelId="{9A542082-B9FE-4C96-870C-194DC42DAF59}" type="presParOf" srcId="{141C2EB6-C1CF-417B-A032-B437EA9EADF0}" destId="{555B8820-55A3-4236-B3C6-8AA07D71801E}" srcOrd="6" destOrd="0" presId="urn:microsoft.com/office/officeart/2011/layout/RadialPictureList"/>
    <dgm:cxn modelId="{B4AD26AC-3C95-438E-B3EF-3CBD0A50E545}" type="presParOf" srcId="{555B8820-55A3-4236-B3C6-8AA07D71801E}" destId="{5A2935B8-D6A5-471B-98FE-B4827CD6D5B9}" srcOrd="0" destOrd="0" presId="urn:microsoft.com/office/officeart/2011/layout/RadialPictureList"/>
    <dgm:cxn modelId="{BA42E0E0-109C-4A10-8FD0-E07B6B5C46F7}" type="presParOf" srcId="{141C2EB6-C1CF-417B-A032-B437EA9EADF0}" destId="{0294A1AA-21BC-42CF-8ED2-6786C51BE5E0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1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3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0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FDE2-70E7-4BBE-AFB8-E2EED782C4B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FB7E8-8149-4483-A9E5-17FC58C8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8" y="1528549"/>
            <a:ext cx="2866030" cy="3439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4388" y="5609230"/>
            <a:ext cx="206081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শুভেচ্ছা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54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633127"/>
            <a:ext cx="7601803" cy="4539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1557" y="5229675"/>
            <a:ext cx="427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কদম ফুল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567064"/>
            <a:ext cx="12192000" cy="55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0" y="559559"/>
            <a:ext cx="9945001" cy="53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3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7" y="1240346"/>
            <a:ext cx="8736325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584" y="1024128"/>
            <a:ext cx="780897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624" y="177421"/>
            <a:ext cx="4244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662127" y="1094125"/>
            <a:ext cx="559558" cy="4367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0671" y="1193084"/>
            <a:ext cx="68648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দলে ভাগ করে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দলকে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 flipH="1">
            <a:off x="1128840" y="3698543"/>
            <a:ext cx="813066" cy="8734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2006" y="3814549"/>
            <a:ext cx="5964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দল অন্য দলের সাথে দুইটি ঋতুর বৈশিষ্ট্য নিয়ে আলোচনা করবে।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334" y="189967"/>
            <a:ext cx="2879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803" y="1204244"/>
            <a:ext cx="4084229" cy="132343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কয় মাসে এক ঋতু ?   </a:t>
            </a:r>
          </a:p>
          <a:p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803" y="2755068"/>
            <a:ext cx="5400965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সময়ে খুব গরম পড়ে ?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819" y="3927300"/>
            <a:ext cx="621819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কোন সময়ে খালবিল শুকিয়ে যায় ?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803" y="5098294"/>
            <a:ext cx="560213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কোন দুই মাস নিয়ে বর্ষাকাল?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803" y="6024511"/>
            <a:ext cx="560213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ব্যাঙের ডাক শোনা যায় কখন?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3506" y="5050568"/>
            <a:ext cx="5008728" cy="132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4442" y="851932"/>
            <a:ext cx="3234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92" y="0"/>
            <a:ext cx="7227356" cy="49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383" y="1351129"/>
            <a:ext cx="7233313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আমিন মল্লিক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নং রাজপাশা সরকারি প্রাথমিক বিদ্যালয়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ঝালকাঠি সদর, ঝালকাঠি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878" y="750626"/>
            <a:ext cx="7574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5027" y="668740"/>
            <a:ext cx="4476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2" y="1723975"/>
            <a:ext cx="1075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১.1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72" y="2186532"/>
            <a:ext cx="985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১.2.১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672" y="2718383"/>
            <a:ext cx="843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262" y="3128016"/>
            <a:ext cx="908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672" y="3662287"/>
            <a:ext cx="950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672" y="4242999"/>
            <a:ext cx="919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078523"/>
            <a:ext cx="8593016" cy="427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সৃষ্টিঃ</a:t>
            </a:r>
          </a:p>
          <a:p>
            <a:pPr algn="ctr"/>
            <a:endParaRPr lang="bn-BD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903" y="286603"/>
            <a:ext cx="5472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শিরোনাম 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5001903" y="1125055"/>
            <a:ext cx="900752" cy="1107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4717" y="2336674"/>
            <a:ext cx="10222172" cy="36683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 ছয় ঋতুর দেশ ’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ভরপুর 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b="1" dirty="0" smtClean="0"/>
          </a:p>
          <a:p>
            <a:pPr algn="ctr"/>
            <a:r>
              <a:rPr lang="bn-BD" sz="4800" b="1" dirty="0" smtClean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781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" y="425019"/>
            <a:ext cx="8761863" cy="604595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014347" y="3106804"/>
            <a:ext cx="764274" cy="68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77856" y="3310128"/>
            <a:ext cx="11521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49"/>
            <a:ext cx="10604311" cy="5005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6906" y="5284265"/>
            <a:ext cx="487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রোদে পোড়া মাঠ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77217" y="5828519"/>
            <a:ext cx="718782" cy="45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0310" y="6272071"/>
            <a:ext cx="1651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7422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1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206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35</cp:revision>
  <dcterms:created xsi:type="dcterms:W3CDTF">2020-01-20T09:47:30Z</dcterms:created>
  <dcterms:modified xsi:type="dcterms:W3CDTF">2020-01-25T06:31:20Z</dcterms:modified>
</cp:coreProperties>
</file>