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6" r:id="rId5"/>
    <p:sldId id="260" r:id="rId6"/>
    <p:sldId id="269" r:id="rId7"/>
    <p:sldId id="268" r:id="rId8"/>
    <p:sldId id="267" r:id="rId9"/>
    <p:sldId id="264" r:id="rId10"/>
    <p:sldId id="262" r:id="rId11"/>
    <p:sldId id="274" r:id="rId12"/>
    <p:sldId id="273" r:id="rId13"/>
    <p:sldId id="27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B5B"/>
    <a:srgbClr val="1B0F1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4083A-1FEB-4EB7-8C2A-5C1B6CEE8F1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555B0-172A-42CD-931A-7BA061B4D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555B0-172A-42CD-931A-7BA061B4D4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41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38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1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1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5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D1C6680-D251-496D-AFD4-A581E54A1FB9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882332-147F-4452-A6E9-F09ADD5F466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1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fi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4" y="2614978"/>
            <a:ext cx="6103599" cy="424302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/>
          <p:cNvSpPr txBox="1"/>
          <p:nvPr/>
        </p:nvSpPr>
        <p:spPr>
          <a:xfrm>
            <a:off x="3214253" y="775858"/>
            <a:ext cx="6103599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4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94133" y="790867"/>
            <a:ext cx="3061855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4145" y="3301729"/>
            <a:ext cx="8631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দলঃশীতকালীন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টি ফলের নাম লিখ।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145" y="2148822"/>
            <a:ext cx="7592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দলঃগ্রীষ্মকালীন ৩ টি ফলের নাম লিখ।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5711" y="4475018"/>
            <a:ext cx="8160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দলঃ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 ৩টি ফলের নাম লিখ।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1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0EA41-0B37-44A8-BA0E-A95E1533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13386"/>
            <a:ext cx="7867964" cy="52357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855A1-F85B-456E-9466-2C3E1B65CC42}"/>
              </a:ext>
            </a:extLst>
          </p:cNvPr>
          <p:cNvSpPr txBox="1"/>
          <p:nvPr/>
        </p:nvSpPr>
        <p:spPr>
          <a:xfrm>
            <a:off x="661182" y="411641"/>
            <a:ext cx="1004845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zNikoshBAN"/>
                <a:cs typeface="NikoshBAN" panose="02000000000000000000" pitchFamily="2" charset="0"/>
              </a:rPr>
              <a:t>যাদের দলীয় কাজ ভাল হবে তাদের আনন্দ দিব</a:t>
            </a:r>
            <a:r>
              <a:rPr lang="en-US" sz="5400" dirty="0">
                <a:latin typeface="zNikoshBAN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987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24" y="1201972"/>
            <a:ext cx="1311993" cy="66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35657"/>
          <a:stretch/>
        </p:blipFill>
        <p:spPr>
          <a:xfrm>
            <a:off x="3579737" y="1179513"/>
            <a:ext cx="730613" cy="978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t="19908" r="11731"/>
          <a:stretch/>
        </p:blipFill>
        <p:spPr>
          <a:xfrm>
            <a:off x="1736262" y="1194162"/>
            <a:ext cx="1567710" cy="788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895" y="1216058"/>
            <a:ext cx="1234762" cy="682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2" b="24786"/>
          <a:stretch/>
        </p:blipFill>
        <p:spPr>
          <a:xfrm>
            <a:off x="331787" y="1185557"/>
            <a:ext cx="1049137" cy="915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115" y="5724013"/>
            <a:ext cx="30820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5180" y="5724013"/>
            <a:ext cx="303422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859" y="5724013"/>
            <a:ext cx="281185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43" y="1201972"/>
            <a:ext cx="1045802" cy="696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6390" y="130010"/>
            <a:ext cx="2858187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90" y="1367099"/>
            <a:ext cx="1080654" cy="60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C6BD41-4422-40D8-8106-09D4656EA2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82" y="1053340"/>
            <a:ext cx="857165" cy="855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100B6B-94EF-43CF-A715-A9B6F8BF1B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69" y="1307890"/>
            <a:ext cx="1234762" cy="6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79 L -0.13737 0.52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1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13268 0.5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41901 0.51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33971 0.5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2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1237 0.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0521 0.535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845 0.540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1966 0.532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2222 L -0.12578 0.499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557" y="181875"/>
            <a:ext cx="5684886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7102" y="5296414"/>
            <a:ext cx="9365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950BFC-B611-4DAC-AF82-6E32C2622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57" y="1346143"/>
            <a:ext cx="5684886" cy="373519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702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2" y="2447492"/>
            <a:ext cx="7580859" cy="3790430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2660072" y="1080655"/>
            <a:ext cx="7645373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32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2178342"/>
            <a:ext cx="5999018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rgbClr val="7B1B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 আফরোজ রুনি</a:t>
            </a:r>
          </a:p>
          <a:p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 পাকেরহাট সরকারি প্রাথমিক বিদ্যালয়</a:t>
            </a:r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খানসামা,দিনাজপুর।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50182" y="2244437"/>
            <a:ext cx="5315108" cy="43396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খাদ্য</a:t>
            </a: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ফল</a:t>
            </a: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২০/০১/২০২০।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6619" y="623455"/>
            <a:ext cx="8963892" cy="1351149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6" y="332509"/>
            <a:ext cx="1095894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842654"/>
            <a:ext cx="11194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৮.৩.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মৌসুমিফল ওসবজি পাওয়া যায় তার নাম বলতে পারবে।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৮.3.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8.3.4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8.3.5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57" y="1744413"/>
            <a:ext cx="2198068" cy="1483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3" y="914401"/>
            <a:ext cx="2660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 দামী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6764" y="5431675"/>
            <a:ext cx="415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বেশি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82" y="1744413"/>
            <a:ext cx="2838450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3" y="1723783"/>
            <a:ext cx="2615937" cy="16303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3" y="1723783"/>
            <a:ext cx="2311376" cy="1650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40154" y="914401"/>
            <a:ext cx="317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6" y="3726873"/>
            <a:ext cx="180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2073" y="3671455"/>
            <a:ext cx="151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0154" y="3726873"/>
            <a:ext cx="220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10355644" y="3763605"/>
            <a:ext cx="15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স্ট্রবেরি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4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6054" y="187872"/>
            <a:ext cx="5648801" cy="144398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6264" y="1803113"/>
            <a:ext cx="12796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67" y="2911109"/>
            <a:ext cx="5648801" cy="375901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6446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2" y="1058375"/>
            <a:ext cx="5185755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846810" y="5846617"/>
            <a:ext cx="182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2657"/>
            <a:ext cx="2705100" cy="1685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973" y="5846617"/>
            <a:ext cx="1824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9065027" y="5785062"/>
            <a:ext cx="193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02" y="3731203"/>
            <a:ext cx="2533650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59" y="3671974"/>
            <a:ext cx="2989086" cy="16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498" y="860577"/>
            <a:ext cx="4820608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  <a:endParaRPr lang="en-US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2996863"/>
            <a:ext cx="4037733" cy="2354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945" y="5651952"/>
            <a:ext cx="116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624945"/>
            <a:ext cx="145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1457" y="5624944"/>
            <a:ext cx="223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50" y="3233023"/>
            <a:ext cx="3180405" cy="2118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88A51-1ED3-4E58-BAB2-4020E5AB5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57" y="2655443"/>
            <a:ext cx="1561514" cy="27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2" y="3494511"/>
            <a:ext cx="2957652" cy="1968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313" y="3624887"/>
            <a:ext cx="3096128" cy="2065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3058" y="1063077"/>
            <a:ext cx="4989255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reflection blurRad="6350" stA="50000" endA="275" endPos="40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674" y="5656913"/>
            <a:ext cx="1204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6329" y="5689979"/>
            <a:ext cx="289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2314" y="5689979"/>
            <a:ext cx="3896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11" y="3712066"/>
            <a:ext cx="3297034" cy="18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81" y="707130"/>
            <a:ext cx="3877216" cy="50870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7" y="3419473"/>
            <a:ext cx="609685" cy="190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3382" r="30078" b="9444"/>
          <a:stretch/>
        </p:blipFill>
        <p:spPr>
          <a:xfrm>
            <a:off x="6895949" y="493605"/>
            <a:ext cx="3856390" cy="55141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714" y="5910193"/>
            <a:ext cx="1122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প্রাথমিক  বিজ্ঞান বইয়ের ৪৮ নম্বর পৃষ্টা বের করে নিরবে পড়</a:t>
            </a:r>
            <a:r>
              <a:rPr lang="bn-IN" dirty="0">
                <a:solidFill>
                  <a:srgbClr val="1B0F1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1B0F1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965</TotalTime>
  <Words>199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Schoolbook</vt:lpstr>
      <vt:lpstr>Corbel</vt:lpstr>
      <vt:lpstr>NikoshBAN</vt:lpstr>
      <vt:lpstr>zNikoshBAN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129</cp:revision>
  <dcterms:created xsi:type="dcterms:W3CDTF">2020-01-19T04:17:19Z</dcterms:created>
  <dcterms:modified xsi:type="dcterms:W3CDTF">2020-01-24T05:12:47Z</dcterms:modified>
</cp:coreProperties>
</file>