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76" r:id="rId6"/>
    <p:sldId id="269" r:id="rId7"/>
    <p:sldId id="270" r:id="rId8"/>
    <p:sldId id="271" r:id="rId9"/>
    <p:sldId id="272" r:id="rId10"/>
    <p:sldId id="273" r:id="rId11"/>
    <p:sldId id="274" r:id="rId12"/>
    <p:sldId id="260" r:id="rId13"/>
    <p:sldId id="261" r:id="rId14"/>
    <p:sldId id="262" r:id="rId15"/>
    <p:sldId id="279" r:id="rId16"/>
    <p:sldId id="280" r:id="rId17"/>
    <p:sldId id="282" r:id="rId18"/>
    <p:sldId id="281" r:id="rId19"/>
    <p:sldId id="263" r:id="rId20"/>
    <p:sldId id="277" r:id="rId21"/>
    <p:sldId id="264" r:id="rId22"/>
    <p:sldId id="265" r:id="rId23"/>
    <p:sldId id="267" r:id="rId24"/>
    <p:sldId id="26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26" autoAdjust="0"/>
  </p:normalViewPr>
  <p:slideViewPr>
    <p:cSldViewPr snapToGrid="0">
      <p:cViewPr varScale="1">
        <p:scale>
          <a:sx n="83" d="100"/>
          <a:sy n="83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D5DCB-3481-4F8B-95D1-0BAAC6326A03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919F0-4444-471D-96C7-91F3D301F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1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919F0-4444-471D-96C7-91F3D301F9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51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919F0-4444-471D-96C7-91F3D301F9A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097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0919F0-4444-471D-96C7-91F3D301F9A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81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C264E-D5D4-4840-9B20-25751C5BC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11603-9F31-4280-A202-DE1146603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BC735-B691-4820-9F5A-D6CF671B5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8C5-2E11-4AE1-A2A1-0F69CFAA53AA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47207-8FB4-49E9-AD41-33BCA960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985D9-4813-4A66-A3B1-1D4490762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8E99-73E7-4FF8-A160-B46D2C61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6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C29CC-C369-46F8-A17E-7B53CF407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2108A-CB7F-4C80-B8CB-792A8DCDE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8AA06-5ABC-48C7-AB5B-65FA1F292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8C5-2E11-4AE1-A2A1-0F69CFAA53AA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A56B6-897F-447A-BA1A-D8843FA0C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E14D4-1F88-457C-B3F8-99449D823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8E99-73E7-4FF8-A160-B46D2C61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0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C60351-BE1E-492D-AE7B-3C39826D07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9CAC3-E030-43BF-A5C9-09286C42B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0DE28-4711-42BB-9E3E-BECC3B6F9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8C5-2E11-4AE1-A2A1-0F69CFAA53AA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F8427-848C-4B0C-9D71-0BEC1C109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C2C68-1A35-4523-AAA7-7A66A2253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8E99-73E7-4FF8-A160-B46D2C61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1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3E74A-2224-409D-952D-CAA986E48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4F462-7A0C-47D9-B4B0-68978B354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0CF19-AD9C-457B-BEC2-1218CAE00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8C5-2E11-4AE1-A2A1-0F69CFAA53AA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7EEF0-52EE-4A1E-9C1F-10E4F972B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B49B2-4C43-4DDF-9F66-791FE81D5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8E99-73E7-4FF8-A160-B46D2C61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7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7662E-F29D-4956-B4E5-A33FF6B27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72597-7531-4601-B921-F62BB238D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7B63F-AB8A-4F1A-8CF9-C5AFEBD0E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8C5-2E11-4AE1-A2A1-0F69CFAA53AA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6B2EB-6697-4097-B169-E04FC4FFB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B6252-2B54-4DDF-A932-5C3A1D7A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8E99-73E7-4FF8-A160-B46D2C61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8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46C0-89BE-4C83-8EDF-C3A77902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4251C-9B89-4DEB-8133-4612E7CA9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FF2F02-4B7C-4F3A-A7DA-DFD4FD4D4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3664DB-4177-473D-8234-B16A70B41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8C5-2E11-4AE1-A2A1-0F69CFAA53AA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F77A6-4E20-4D49-98EF-C28E95A8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139D85-03E6-4437-9143-192A444D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8E99-73E7-4FF8-A160-B46D2C61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8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85D19-9B7A-431C-B482-37FEBB8AF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0FE75-9245-4F94-A272-B0E49FAF2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AECF79-BB12-434D-BEA9-4AB88F195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F2AF0-D65E-4633-9A27-B695841740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25D3CC-1816-4150-9ADD-0284094CA1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1F4A35-0F01-43C5-BF06-08DC80348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8C5-2E11-4AE1-A2A1-0F69CFAA53AA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C51732-C32A-49C1-9053-7D08E5A6F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6A2A33-A244-4E7E-B88E-10D50160C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8E99-73E7-4FF8-A160-B46D2C61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3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C3FEA-A6AF-44F9-A087-8D758D01D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7F9059-80E4-4F1F-A919-5EBA7590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8C5-2E11-4AE1-A2A1-0F69CFAA53AA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59717-79D9-4E4B-94BD-68910A3C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0209E-E8E0-4717-9779-A64773757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8E99-73E7-4FF8-A160-B46D2C61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4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D5668C-327A-47F7-9BFA-D5EE5F64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8C5-2E11-4AE1-A2A1-0F69CFAA53AA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BF6D14-EC9D-4880-AA0C-AE17C99E6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F016CA-80A3-4E21-8D48-3D33E36D2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8E99-73E7-4FF8-A160-B46D2C61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106F-F234-4BEC-8D59-3223FF37A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20B75-99D0-4935-8762-4BF8CE3F1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3E490-39AD-4F09-BAC8-CECDF7559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04680-9324-4E1F-8B1D-9D706AF0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8C5-2E11-4AE1-A2A1-0F69CFAA53AA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86D3E-94E1-4CCD-8CFC-E278840AE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61F9C-7BE7-448C-BFD1-209ED80E6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8E99-73E7-4FF8-A160-B46D2C61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2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E0D2A-887F-4118-9CD8-0A6C8B8D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366E7E-AFAF-42D0-B6FF-FA18A2156F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635277-5EAC-428E-B9AD-CEBEB9D72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AFF41-E1C6-4552-A4DC-AB7E812B9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38C5-2E11-4AE1-A2A1-0F69CFAA53AA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44B3B-3C83-4821-8AC9-B39758D10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F5C8F-9735-4CE3-BBC0-1A27AD8D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8E99-73E7-4FF8-A160-B46D2C61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3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36D188-BE67-49DE-8E5C-538EED7A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8C6339-A7CD-41A0-8EF8-0D302BC4B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8C3F1-FE9B-486F-8285-9DAB8D205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438C5-2E11-4AE1-A2A1-0F69CFAA53AA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6DD23-7516-45AA-A140-59C276243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7408E-48E9-4275-AB35-BD27E9074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88E99-73E7-4FF8-A160-B46D2C610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9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4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5.jp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58A09EF-2D09-433A-8CDB-D4EE5F0ABA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84" y="0"/>
            <a:ext cx="10732169" cy="6857999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D45FA6A-E371-4496-9E73-A0473761DCC9}"/>
              </a:ext>
            </a:extLst>
          </p:cNvPr>
          <p:cNvSpPr txBox="1"/>
          <p:nvPr/>
        </p:nvSpPr>
        <p:spPr>
          <a:xfrm>
            <a:off x="4314265" y="2373087"/>
            <a:ext cx="3563470" cy="144655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6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8397A1-BD5E-4219-87BD-0444048E7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578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21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C9B2CD5-9B9F-491A-AD88-D21DCEDCE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35" y="-215152"/>
            <a:ext cx="11887199" cy="722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7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B614D74-B3EB-451E-9980-4AB326114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646" y="3212892"/>
            <a:ext cx="4397417" cy="439741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75F273-6509-4EC3-B9BC-50E2D7CF3C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587" y="-4453"/>
            <a:ext cx="3945752" cy="39711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34F5B4-DCAD-46EB-BC89-D8557C1FFB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340" y="128477"/>
            <a:ext cx="4089660" cy="37719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083D07-32C1-40CC-8DEC-D2AC22ED07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339" y="3909644"/>
            <a:ext cx="4205053" cy="325126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791F444-1135-4605-AB9D-783AE4BB6C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415" y="3966669"/>
            <a:ext cx="3945752" cy="319423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3086941-9758-49FC-9550-C28C0EC8D7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26" y="-4453"/>
            <a:ext cx="4237745" cy="398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4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923F97-9FFA-488F-88E5-F0166ED107C6}"/>
              </a:ext>
            </a:extLst>
          </p:cNvPr>
          <p:cNvSpPr txBox="1"/>
          <p:nvPr/>
        </p:nvSpPr>
        <p:spPr>
          <a:xfrm>
            <a:off x="104632" y="98946"/>
            <a:ext cx="11982735" cy="6660107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/>
              <a:t>*ছবিতে কী দেখতে পাচ্ছ ?  </a:t>
            </a:r>
          </a:p>
          <a:p>
            <a:r>
              <a:rPr lang="bn-BD" sz="6000" dirty="0"/>
              <a:t>*ফুল কেমন লাগে ?কেন?</a:t>
            </a:r>
          </a:p>
          <a:p>
            <a:endParaRPr lang="bn-BD" sz="6000" dirty="0"/>
          </a:p>
          <a:p>
            <a:endParaRPr lang="bn-BD" sz="6000" dirty="0"/>
          </a:p>
          <a:p>
            <a:endParaRPr lang="bn-BD" sz="6000" dirty="0"/>
          </a:p>
          <a:p>
            <a:endParaRPr lang="bn-BD" sz="6000" dirty="0"/>
          </a:p>
          <a:p>
            <a:endParaRPr lang="bn-BD" sz="6000" dirty="0"/>
          </a:p>
        </p:txBody>
      </p:sp>
    </p:spTree>
    <p:extLst>
      <p:ext uri="{BB962C8B-B14F-4D97-AF65-F5344CB8AC3E}">
        <p14:creationId xmlns:p14="http://schemas.microsoft.com/office/powerpoint/2010/main" val="339155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061725-CA52-4909-91EA-DADF6B509370}"/>
              </a:ext>
            </a:extLst>
          </p:cNvPr>
          <p:cNvSpPr txBox="1"/>
          <p:nvPr/>
        </p:nvSpPr>
        <p:spPr>
          <a:xfrm>
            <a:off x="437321" y="119270"/>
            <a:ext cx="11754679" cy="30469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শি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নাম       </a:t>
            </a:r>
          </a:p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নানা রঙের ফুলফল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87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9F1E44-2FF3-45BE-A4E5-D93F93EB56A3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</a:t>
            </a:r>
            <a:r>
              <a:rPr lang="as-IN" sz="7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7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7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72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r>
              <a:rPr lang="en-US" sz="7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CC76CD-41AF-427E-915B-8397400DE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8713"/>
            <a:ext cx="12192001" cy="5559287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408455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AB0ED7D-DBF0-47BB-A1F5-30FC1C48DF3D}"/>
              </a:ext>
            </a:extLst>
          </p:cNvPr>
          <p:cNvSpPr txBox="1"/>
          <p:nvPr/>
        </p:nvSpPr>
        <p:spPr>
          <a:xfrm>
            <a:off x="0" y="26504"/>
            <a:ext cx="12192000" cy="2800767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8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পাঠ্যাংশটোকু আমার সাথে পড়।</a:t>
            </a:r>
          </a:p>
          <a:p>
            <a:endParaRPr lang="bn-BD" sz="8800" dirty="0">
              <a:solidFill>
                <a:schemeClr val="accent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671E85-F569-426C-8532-B46BC4527150}"/>
              </a:ext>
            </a:extLst>
          </p:cNvPr>
          <p:cNvSpPr txBox="1"/>
          <p:nvPr/>
        </p:nvSpPr>
        <p:spPr>
          <a:xfrm>
            <a:off x="40945" y="2827271"/>
            <a:ext cx="12191998" cy="3693319"/>
          </a:xfrm>
          <a:prstGeom prst="rect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3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তোমরা সরবে পড়।</a:t>
            </a:r>
            <a:endParaRPr lang="bn-BD" sz="9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9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9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0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436D41B-8669-45EE-980B-064112F8A98D}"/>
              </a:ext>
            </a:extLst>
          </p:cNvPr>
          <p:cNvSpPr txBox="1"/>
          <p:nvPr/>
        </p:nvSpPr>
        <p:spPr>
          <a:xfrm>
            <a:off x="99391" y="0"/>
            <a:ext cx="1189382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র্থ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নেইঃ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E45F83-CED3-403A-B762-F443FED8B1AC}"/>
              </a:ext>
            </a:extLst>
          </p:cNvPr>
          <p:cNvSpPr/>
          <p:nvPr/>
        </p:nvSpPr>
        <p:spPr>
          <a:xfrm>
            <a:off x="99390" y="1490869"/>
            <a:ext cx="4518994" cy="20308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/>
              <a:t>সুন্দর</a:t>
            </a:r>
            <a:endParaRPr lang="en-US" sz="115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4F34E6-095F-41A4-89FD-B215EBF5C0F5}"/>
              </a:ext>
            </a:extLst>
          </p:cNvPr>
          <p:cNvSpPr/>
          <p:nvPr/>
        </p:nvSpPr>
        <p:spPr>
          <a:xfrm>
            <a:off x="99391" y="4092649"/>
            <a:ext cx="4518993" cy="20308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>
                <a:solidFill>
                  <a:schemeClr val="accent1">
                    <a:lumMod val="75000"/>
                  </a:schemeClr>
                </a:solidFill>
              </a:rPr>
              <a:t>সুগন্ধ</a:t>
            </a:r>
            <a:endParaRPr lang="en-US" sz="11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Equals 4">
            <a:extLst>
              <a:ext uri="{FF2B5EF4-FFF2-40B4-BE49-F238E27FC236}">
                <a16:creationId xmlns:a16="http://schemas.microsoft.com/office/drawing/2014/main" id="{C9EBF25F-38FE-444D-A971-9E99BCD0D75B}"/>
              </a:ext>
            </a:extLst>
          </p:cNvPr>
          <p:cNvSpPr/>
          <p:nvPr/>
        </p:nvSpPr>
        <p:spPr>
          <a:xfrm>
            <a:off x="5131903" y="1933161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Equals 5">
            <a:extLst>
              <a:ext uri="{FF2B5EF4-FFF2-40B4-BE49-F238E27FC236}">
                <a16:creationId xmlns:a16="http://schemas.microsoft.com/office/drawing/2014/main" id="{DE7E07BE-2567-4005-B6C9-69B3289CA546}"/>
              </a:ext>
            </a:extLst>
          </p:cNvPr>
          <p:cNvSpPr/>
          <p:nvPr/>
        </p:nvSpPr>
        <p:spPr>
          <a:xfrm>
            <a:off x="5181600" y="4489602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FAD5D6-CC1E-47D9-8A75-E349756C4C33}"/>
              </a:ext>
            </a:extLst>
          </p:cNvPr>
          <p:cNvSpPr/>
          <p:nvPr/>
        </p:nvSpPr>
        <p:spPr>
          <a:xfrm>
            <a:off x="6453809" y="1490869"/>
            <a:ext cx="5539406" cy="20524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/>
              <a:t>দেখতে ভালো </a:t>
            </a:r>
            <a:endParaRPr lang="en-US" sz="8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B2EAF7-BD73-4B5E-8669-E7925908A428}"/>
              </a:ext>
            </a:extLst>
          </p:cNvPr>
          <p:cNvSpPr/>
          <p:nvPr/>
        </p:nvSpPr>
        <p:spPr>
          <a:xfrm>
            <a:off x="6453809" y="4133880"/>
            <a:ext cx="5638800" cy="20524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>
                <a:solidFill>
                  <a:schemeClr val="bg2">
                    <a:lumMod val="90000"/>
                  </a:schemeClr>
                </a:solidFill>
              </a:rPr>
              <a:t>সুবাস</a:t>
            </a:r>
            <a:endParaRPr lang="en-US" sz="138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75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BBB6D57-10A0-4AFD-B7F9-8D9BA257EC1C}"/>
              </a:ext>
            </a:extLst>
          </p:cNvPr>
          <p:cNvSpPr/>
          <p:nvPr/>
        </p:nvSpPr>
        <p:spPr>
          <a:xfrm>
            <a:off x="2875723" y="3429592"/>
            <a:ext cx="2975113" cy="140357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>
                <a:solidFill>
                  <a:srgbClr val="00B050"/>
                </a:solidFill>
              </a:rPr>
              <a:t>ষ্ণ </a:t>
            </a:r>
            <a:endParaRPr lang="en-US" sz="13800" dirty="0">
              <a:solidFill>
                <a:srgbClr val="00B05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0DC9F02-61F4-43DA-8ECA-49A5CEF555A2}"/>
              </a:ext>
            </a:extLst>
          </p:cNvPr>
          <p:cNvSpPr/>
          <p:nvPr/>
        </p:nvSpPr>
        <p:spPr>
          <a:xfrm>
            <a:off x="2875725" y="5300529"/>
            <a:ext cx="2975112" cy="140357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/>
              <a:t>ন্ধ</a:t>
            </a:r>
            <a:endParaRPr lang="en-US" sz="138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5596046-D828-43F0-9524-0F38C5221145}"/>
              </a:ext>
            </a:extLst>
          </p:cNvPr>
          <p:cNvSpPr/>
          <p:nvPr/>
        </p:nvSpPr>
        <p:spPr>
          <a:xfrm>
            <a:off x="6268279" y="1396622"/>
            <a:ext cx="2862470" cy="145528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dirty="0">
                <a:solidFill>
                  <a:schemeClr val="accent3">
                    <a:lumMod val="75000"/>
                  </a:schemeClr>
                </a:solidFill>
              </a:rPr>
              <a:t>ন</a:t>
            </a:r>
            <a:endParaRPr lang="en-US" sz="115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3AB92FA-5F73-4E52-8C52-3C8A3F5BE3EE}"/>
              </a:ext>
            </a:extLst>
          </p:cNvPr>
          <p:cNvSpPr/>
          <p:nvPr/>
        </p:nvSpPr>
        <p:spPr>
          <a:xfrm>
            <a:off x="2875724" y="1451524"/>
            <a:ext cx="2975113" cy="143289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>
                <a:solidFill>
                  <a:schemeClr val="accent3">
                    <a:lumMod val="50000"/>
                  </a:schemeClr>
                </a:solidFill>
              </a:rPr>
              <a:t>ন্দ</a:t>
            </a:r>
            <a:endParaRPr lang="en-US" sz="13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ED5331E-3DEB-4397-B247-BF0E5623E905}"/>
              </a:ext>
            </a:extLst>
          </p:cNvPr>
          <p:cNvSpPr/>
          <p:nvPr/>
        </p:nvSpPr>
        <p:spPr>
          <a:xfrm>
            <a:off x="9541561" y="1396622"/>
            <a:ext cx="2339009" cy="13934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dirty="0">
                <a:solidFill>
                  <a:schemeClr val="accent3">
                    <a:lumMod val="75000"/>
                  </a:schemeClr>
                </a:solidFill>
              </a:rPr>
              <a:t>দ</a:t>
            </a:r>
            <a:endParaRPr lang="en-US" sz="115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6382A96-998B-4E11-A59C-C86B8081D364}"/>
              </a:ext>
            </a:extLst>
          </p:cNvPr>
          <p:cNvSpPr/>
          <p:nvPr/>
        </p:nvSpPr>
        <p:spPr>
          <a:xfrm>
            <a:off x="9621076" y="5215377"/>
            <a:ext cx="2339010" cy="14315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/>
              <a:t>ধ</a:t>
            </a:r>
            <a:endParaRPr lang="en-US" sz="138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15616DF-ABD2-4DF5-BAE2-716180912748}"/>
              </a:ext>
            </a:extLst>
          </p:cNvPr>
          <p:cNvSpPr/>
          <p:nvPr/>
        </p:nvSpPr>
        <p:spPr>
          <a:xfrm>
            <a:off x="6341165" y="5243363"/>
            <a:ext cx="2789583" cy="14552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/>
              <a:t>ন</a:t>
            </a:r>
            <a:endParaRPr lang="en-US" sz="138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E95A84B-8A86-41F7-8517-6B14E3E06F1E}"/>
              </a:ext>
            </a:extLst>
          </p:cNvPr>
          <p:cNvSpPr/>
          <p:nvPr/>
        </p:nvSpPr>
        <p:spPr>
          <a:xfrm>
            <a:off x="6291469" y="3429000"/>
            <a:ext cx="2743200" cy="133399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>
                <a:solidFill>
                  <a:srgbClr val="00B050"/>
                </a:solidFill>
              </a:rPr>
              <a:t>ষ</a:t>
            </a:r>
            <a:endParaRPr lang="en-US" sz="13800" dirty="0">
              <a:solidFill>
                <a:srgbClr val="00B05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CE0C1C6-797A-4B58-A2AA-DE7B802E6B3C}"/>
              </a:ext>
            </a:extLst>
          </p:cNvPr>
          <p:cNvSpPr/>
          <p:nvPr/>
        </p:nvSpPr>
        <p:spPr>
          <a:xfrm>
            <a:off x="9475303" y="3265502"/>
            <a:ext cx="2484783" cy="130649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>
                <a:solidFill>
                  <a:srgbClr val="00B050"/>
                </a:solidFill>
              </a:rPr>
              <a:t>ণ</a:t>
            </a:r>
            <a:endParaRPr lang="en-US" sz="13800" dirty="0">
              <a:solidFill>
                <a:srgbClr val="00B05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85CFB1-B9ED-455F-B3AF-E45B8E94DC56}"/>
              </a:ext>
            </a:extLst>
          </p:cNvPr>
          <p:cNvSpPr txBox="1"/>
          <p:nvPr/>
        </p:nvSpPr>
        <p:spPr>
          <a:xfrm>
            <a:off x="19885" y="23196"/>
            <a:ext cx="12192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7200"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</a:t>
            </a:r>
            <a:r>
              <a:rPr lang="bn-BD" sz="720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ঙ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bn-BD" sz="7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িখিঃ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53F10DF-0568-4FAF-9DEE-2AA763DCF31C}"/>
              </a:ext>
            </a:extLst>
          </p:cNvPr>
          <p:cNvSpPr/>
          <p:nvPr/>
        </p:nvSpPr>
        <p:spPr>
          <a:xfrm>
            <a:off x="182221" y="1451523"/>
            <a:ext cx="2484782" cy="1432891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সুগন্দ</a:t>
            </a:r>
            <a:endParaRPr lang="en-US" sz="7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63E87A-92C4-4AFC-9CF8-701F80EDEE31}"/>
              </a:ext>
            </a:extLst>
          </p:cNvPr>
          <p:cNvSpPr/>
          <p:nvPr/>
        </p:nvSpPr>
        <p:spPr>
          <a:xfrm>
            <a:off x="231914" y="3429001"/>
            <a:ext cx="2484782" cy="1531786"/>
          </a:xfrm>
          <a:prstGeom prst="rect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কৃষ্ণচূড়া</a:t>
            </a:r>
            <a:endParaRPr lang="en-US" sz="6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D48CC4-5799-4BDC-B7F9-D2C995F12F91}"/>
              </a:ext>
            </a:extLst>
          </p:cNvPr>
          <p:cNvSpPr/>
          <p:nvPr/>
        </p:nvSpPr>
        <p:spPr>
          <a:xfrm>
            <a:off x="231913" y="5215377"/>
            <a:ext cx="2531161" cy="1619428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সুগন্ধ</a:t>
            </a:r>
            <a:endParaRPr lang="en-US" sz="8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2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" grpId="0" animBg="1"/>
      <p:bldP spid="3" grpId="0" animBg="1"/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53BF0B-F146-493B-B043-36E0BC26B274}"/>
              </a:ext>
            </a:extLst>
          </p:cNvPr>
          <p:cNvSpPr txBox="1"/>
          <p:nvPr/>
        </p:nvSpPr>
        <p:spPr>
          <a:xfrm>
            <a:off x="302525" y="226663"/>
            <a:ext cx="11586949" cy="10064294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</a:p>
          <a:p>
            <a:r>
              <a:rPr lang="bn-BD" sz="7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*কী কী ফুল লাল রঙের হয়?</a:t>
            </a:r>
          </a:p>
          <a:p>
            <a:r>
              <a:rPr lang="bn-BD" sz="7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*কোন কোন ফুলগুলো সাদা রঙের হয়?</a:t>
            </a:r>
          </a:p>
          <a:p>
            <a:r>
              <a:rPr lang="bn-BD" sz="7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*কোন কোন ফুলের গন্ধ নেই?</a:t>
            </a:r>
          </a:p>
          <a:p>
            <a:r>
              <a:rPr lang="bn-BD" sz="7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*সুগন্ধ রয়েছে কী কী ফুলের?</a:t>
            </a:r>
          </a:p>
          <a:p>
            <a:endParaRPr lang="bn-BD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7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58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E89BFC-A9C7-4FA1-96A8-C59C7144B1D9}"/>
              </a:ext>
            </a:extLst>
          </p:cNvPr>
          <p:cNvSpPr txBox="1"/>
          <p:nvPr/>
        </p:nvSpPr>
        <p:spPr>
          <a:xfrm>
            <a:off x="163773" y="306802"/>
            <a:ext cx="12192000" cy="609397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</a:p>
          <a:p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ববিতা রানী রায়</a:t>
            </a: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য়াহরি সরকারি প্রথমিক বিদ্যালয় 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 নবিগঞ্জ,হবিগঞ্জ </a:t>
            </a:r>
          </a:p>
          <a:p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07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174335-6534-4C5C-9773-BED3D6BF8F29}"/>
              </a:ext>
            </a:extLst>
          </p:cNvPr>
          <p:cNvSpPr txBox="1"/>
          <p:nvPr/>
        </p:nvSpPr>
        <p:spPr>
          <a:xfrm>
            <a:off x="0" y="587022"/>
            <a:ext cx="12192000" cy="156966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</a:t>
            </a:r>
            <a:r>
              <a:rPr lang="bn-BD" sz="96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96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bn-BD" sz="96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96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96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96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96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টেনে</a:t>
            </a:r>
            <a:r>
              <a:rPr lang="en-US" sz="96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মিলা</a:t>
            </a:r>
            <a:r>
              <a:rPr lang="bn-BD" sz="9600" dirty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US" sz="9600" dirty="0">
              <a:solidFill>
                <a:schemeClr val="accent2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5948DA-665D-4B83-ACFA-0542AE9B9F00}"/>
              </a:ext>
            </a:extLst>
          </p:cNvPr>
          <p:cNvSpPr txBox="1"/>
          <p:nvPr/>
        </p:nvSpPr>
        <p:spPr>
          <a:xfrm>
            <a:off x="567159" y="2752719"/>
            <a:ext cx="4282633" cy="1200329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সুগন্ধ</a:t>
            </a:r>
            <a:endParaRPr lang="en-US" sz="72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88FB45-E685-48B9-A795-216B8C862DC8}"/>
              </a:ext>
            </a:extLst>
          </p:cNvPr>
          <p:cNvSpPr txBox="1"/>
          <p:nvPr/>
        </p:nvSpPr>
        <p:spPr>
          <a:xfrm>
            <a:off x="5937812" y="2759464"/>
            <a:ext cx="4282633" cy="1569660"/>
          </a:xfrm>
          <a:prstGeom prst="rect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9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9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9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9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</a:t>
            </a:r>
            <a:endParaRPr lang="en-US" sz="9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AE71B0-2CF3-42D5-9D81-0CD853A816F8}"/>
              </a:ext>
            </a:extLst>
          </p:cNvPr>
          <p:cNvSpPr txBox="1"/>
          <p:nvPr/>
        </p:nvSpPr>
        <p:spPr>
          <a:xfrm>
            <a:off x="486135" y="4656617"/>
            <a:ext cx="4363657" cy="1323439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000" dirty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>
              <a:solidFill>
                <a:schemeClr val="accent2">
                  <a:lumMod val="40000"/>
                  <a:lumOff val="6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C53EBA-8169-4E17-BD1E-12975EE70EBB}"/>
              </a:ext>
            </a:extLst>
          </p:cNvPr>
          <p:cNvSpPr txBox="1"/>
          <p:nvPr/>
        </p:nvSpPr>
        <p:spPr>
          <a:xfrm>
            <a:off x="5937813" y="4856671"/>
            <a:ext cx="4282633" cy="92333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</a:p>
        </p:txBody>
      </p:sp>
    </p:spTree>
    <p:extLst>
      <p:ext uri="{BB962C8B-B14F-4D97-AF65-F5344CB8AC3E}">
        <p14:creationId xmlns:p14="http://schemas.microsoft.com/office/powerpoint/2010/main" val="118151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27 -0.51203 L 0.44427 -0.2620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96296E-6 L -0.43385 -0.2893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93" y="-1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9" grpId="0" animBg="1"/>
      <p:bldP spid="9" grpId="1" animBg="1"/>
      <p:bldP spid="10" grpId="0" animBg="1"/>
      <p:bldP spid="10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876E66-537D-4813-8E8E-82D5D0A7F7C6}"/>
              </a:ext>
            </a:extLst>
          </p:cNvPr>
          <p:cNvSpPr txBox="1"/>
          <p:nvPr/>
        </p:nvSpPr>
        <p:spPr>
          <a:xfrm>
            <a:off x="0" y="612844"/>
            <a:ext cx="12192000" cy="3416320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</a:p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নিচে কয়েকটি ফুলের নাম দেয়া হলো।সেখান থেকে লাল ওসাদা ফুলের একটি তালিকা তৈরি কর-  কৃষ্ণচূড়া,শিমুল,কাশফুল,টগর, জবা, গোলাপ,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পলাশ,গন্ধরাজ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43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BA9851-6F4D-4B14-888F-BFAE7C1438EA}"/>
              </a:ext>
            </a:extLst>
          </p:cNvPr>
          <p:cNvSpPr txBox="1"/>
          <p:nvPr/>
        </p:nvSpPr>
        <p:spPr>
          <a:xfrm>
            <a:off x="0" y="185529"/>
            <a:ext cx="12192000" cy="1569660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EDEACD-E0AB-488A-9B12-1CAE575FF770}"/>
              </a:ext>
            </a:extLst>
          </p:cNvPr>
          <p:cNvSpPr txBox="1"/>
          <p:nvPr/>
        </p:nvSpPr>
        <p:spPr>
          <a:xfrm>
            <a:off x="0" y="1948070"/>
            <a:ext cx="12192000" cy="4154984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২।কোন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গন্ধ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৩শব্দার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থ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660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সুগন</a:t>
            </a:r>
            <a:r>
              <a:rPr lang="as-IN" sz="6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ধ,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8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DD9F37-6C77-4275-8822-1662321A40C8}"/>
              </a:ext>
            </a:extLst>
          </p:cNvPr>
          <p:cNvSpPr txBox="1"/>
          <p:nvPr/>
        </p:nvSpPr>
        <p:spPr>
          <a:xfrm>
            <a:off x="2810933" y="1174044"/>
            <a:ext cx="6570134" cy="1862048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115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en-US" sz="115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115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FC5FA3-19FC-4E2E-A141-DAF7A79814DF}"/>
              </a:ext>
            </a:extLst>
          </p:cNvPr>
          <p:cNvSpPr txBox="1"/>
          <p:nvPr/>
        </p:nvSpPr>
        <p:spPr>
          <a:xfrm>
            <a:off x="101600" y="4154311"/>
            <a:ext cx="12090400" cy="2123658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িখে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সুগন্ধি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ফুলের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5524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BEFA59E-A84F-4E99-9882-E82C113C4F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918"/>
            <a:ext cx="12191999" cy="36710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3B73451-05EA-429A-B574-3333A9A4E579}"/>
              </a:ext>
            </a:extLst>
          </p:cNvPr>
          <p:cNvSpPr txBox="1"/>
          <p:nvPr/>
        </p:nvSpPr>
        <p:spPr>
          <a:xfrm>
            <a:off x="79021" y="4063204"/>
            <a:ext cx="12112977" cy="2646878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23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232673-0A85-4424-8F98-9750DF50643C}"/>
              </a:ext>
            </a:extLst>
          </p:cNvPr>
          <p:cNvSpPr txBox="1"/>
          <p:nvPr/>
        </p:nvSpPr>
        <p:spPr>
          <a:xfrm>
            <a:off x="0" y="578866"/>
            <a:ext cx="12192000" cy="550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ঠঃ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নানা রঙের ফুলফল</a:t>
            </a:r>
          </a:p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পাঠ্যাংশঃআমাদের দেশ...............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কাশফুল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৪০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তারিখঃ২০-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১-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159038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6D41D9-3A4E-4EF9-9CA6-6BFBCE637A25}"/>
              </a:ext>
            </a:extLst>
          </p:cNvPr>
          <p:cNvSpPr txBox="1"/>
          <p:nvPr/>
        </p:nvSpPr>
        <p:spPr>
          <a:xfrm>
            <a:off x="291152" y="58846"/>
            <a:ext cx="11609696" cy="67403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                                                                     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১.১</a:t>
            </a:r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ওশব্দে ব্যবহৃত বাংলা যুক্ত বর্ণের ধ্বনি শুনে মনে রাখতে পারবে। </a:t>
            </a:r>
          </a:p>
          <a:p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বলাঃ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.১</a:t>
            </a:r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 ব্যবহৃত বাংলা যুক্ত বর্ণের ধ্বনি স্পষ্ট ও শুদ্ধভাবে বলতে পারবে। </a:t>
            </a:r>
          </a:p>
          <a:p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লেখাঃ১.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৪.যুক্ত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bn-BD" sz="4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endParaRPr lang="bn-BD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EF89DC-5FFA-4646-B077-0C8CDBB7932B}"/>
              </a:ext>
            </a:extLst>
          </p:cNvPr>
          <p:cNvSpPr txBox="1"/>
          <p:nvPr/>
        </p:nvSpPr>
        <p:spPr>
          <a:xfrm>
            <a:off x="212035" y="172278"/>
            <a:ext cx="11741426" cy="5509200"/>
          </a:xfrm>
          <a:prstGeom prst="rect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িছু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</a:t>
            </a:r>
            <a:r>
              <a:rPr lang="as-IN" sz="8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endParaRPr lang="bn-BD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72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126BA1-3278-4FA4-97DC-AEC3CD4A64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1024"/>
            <a:ext cx="12192000" cy="697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72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D4E3F6-E918-4D43-84DC-63174BF37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4471"/>
            <a:ext cx="12192000" cy="6992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13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AC7856F-065E-43DC-A5EE-2D75B7818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73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42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6C13B04-658E-4F55-A112-F0C37CA7E5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024"/>
            <a:ext cx="12192000" cy="697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347</Words>
  <Application>Microsoft Office PowerPoint</Application>
  <PresentationFormat>Widescreen</PresentationFormat>
  <Paragraphs>82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114</cp:revision>
  <dcterms:created xsi:type="dcterms:W3CDTF">2020-01-18T15:21:58Z</dcterms:created>
  <dcterms:modified xsi:type="dcterms:W3CDTF">2020-01-25T05:03:35Z</dcterms:modified>
</cp:coreProperties>
</file>