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C1D52-BED4-4E7E-B733-E109E7A95D34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42427-3F0F-450E-BE8C-48930B3B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19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42427-3F0F-450E-BE8C-48930B3B23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2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93B5940-CB6A-481E-938B-5918104BE949}"/>
              </a:ext>
            </a:extLst>
          </p:cNvPr>
          <p:cNvSpPr/>
          <p:nvPr/>
        </p:nvSpPr>
        <p:spPr>
          <a:xfrm>
            <a:off x="1524000" y="457200"/>
            <a:ext cx="5775035" cy="37338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CanDown">
              <a:avLst/>
            </a:prstTxWarp>
            <a:noAutofit/>
          </a:bodyPr>
          <a:lstStyle/>
          <a:p>
            <a:pPr algn="ctr"/>
            <a:r>
              <a:rPr lang="bn-IN" sz="9600" b="1" dirty="0">
                <a:ln w="6600">
                  <a:solidFill>
                    <a:srgbClr val="FFFF00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ln w="6600">
                <a:solidFill>
                  <a:srgbClr val="FFFF00"/>
                </a:solidFill>
                <a:prstDash val="solid"/>
              </a:ln>
              <a:solidFill>
                <a:srgbClr val="00B0F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n>
                <a:solidFill>
                  <a:srgbClr val="FFFF00"/>
                </a:solidFill>
              </a:ln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58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95B57E-32B4-43C0-9118-8C818060A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58" y="3419473"/>
            <a:ext cx="66684" cy="190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23F602-A982-4B1B-9900-4ECF4E0E20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37681"/>
            <a:ext cx="3115856" cy="24267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F97AF7-9B5B-48D3-A8F2-97176DA800F3}"/>
              </a:ext>
            </a:extLst>
          </p:cNvPr>
          <p:cNvSpPr txBox="1"/>
          <p:nvPr/>
        </p:nvSpPr>
        <p:spPr>
          <a:xfrm>
            <a:off x="1524000" y="2721587"/>
            <a:ext cx="5562600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B,C ও D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দৈর্ঘ্য কত?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B2F0B1-8A47-49F6-AE31-280E8200B646}"/>
              </a:ext>
            </a:extLst>
          </p:cNvPr>
          <p:cNvSpPr txBox="1"/>
          <p:nvPr/>
        </p:nvSpPr>
        <p:spPr>
          <a:xfrm>
            <a:off x="1866900" y="3886200"/>
            <a:ext cx="48768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/>
              <a:t>কেন্দ্র</a:t>
            </a:r>
            <a:r>
              <a:rPr lang="en-US" sz="2800" dirty="0"/>
              <a:t>  A </a:t>
            </a:r>
            <a:r>
              <a:rPr lang="en-US" sz="2800" dirty="0" err="1"/>
              <a:t>থেকে</a:t>
            </a:r>
            <a:r>
              <a:rPr lang="en-US" sz="2800" dirty="0"/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দৈর্ঘ্য একই।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219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C94B51-BD38-486F-9EDE-37BA7F8B9DB6}"/>
              </a:ext>
            </a:extLst>
          </p:cNvPr>
          <p:cNvSpPr txBox="1"/>
          <p:nvPr/>
        </p:nvSpPr>
        <p:spPr>
          <a:xfrm>
            <a:off x="3276600" y="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3D260A-2F95-4394-8E9A-A9AF3F54E265}"/>
              </a:ext>
            </a:extLst>
          </p:cNvPr>
          <p:cNvSpPr txBox="1"/>
          <p:nvPr/>
        </p:nvSpPr>
        <p:spPr>
          <a:xfrm rot="10800000" flipV="1">
            <a:off x="4724400" y="1545967"/>
            <a:ext cx="426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গোলাকার বস্তু ব্যবহার করে বৃত্ত আঁকবে।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ECE269-D962-45A9-BD68-88AF8D8F9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9200"/>
            <a:ext cx="42672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73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A4CD21-64D4-45FC-A3EE-E01B3F490450}"/>
              </a:ext>
            </a:extLst>
          </p:cNvPr>
          <p:cNvSpPr txBox="1"/>
          <p:nvPr/>
        </p:nvSpPr>
        <p:spPr>
          <a:xfrm>
            <a:off x="2590800" y="762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CBC1B22-55DB-42CE-8F2D-F5B4FF7C6979}"/>
              </a:ext>
            </a:extLst>
          </p:cNvPr>
          <p:cNvSpPr/>
          <p:nvPr/>
        </p:nvSpPr>
        <p:spPr>
          <a:xfrm>
            <a:off x="1600200" y="2286000"/>
            <a:ext cx="685800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2D653C-704D-4C4F-8343-1AC1F14808AC}"/>
              </a:ext>
            </a:extLst>
          </p:cNvPr>
          <p:cNvSpPr txBox="1"/>
          <p:nvPr/>
        </p:nvSpPr>
        <p:spPr>
          <a:xfrm>
            <a:off x="2438400" y="2112817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 কাকে বলে?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64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E9F265-7C33-4820-A4DC-7315ACC9AA6D}"/>
              </a:ext>
            </a:extLst>
          </p:cNvPr>
          <p:cNvSpPr txBox="1"/>
          <p:nvPr/>
        </p:nvSpPr>
        <p:spPr>
          <a:xfrm>
            <a:off x="2895600" y="381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7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89F0AEF6-9061-42D7-BB48-8F9052CD78EB}"/>
              </a:ext>
            </a:extLst>
          </p:cNvPr>
          <p:cNvSpPr/>
          <p:nvPr/>
        </p:nvSpPr>
        <p:spPr>
          <a:xfrm>
            <a:off x="2819400" y="2133600"/>
            <a:ext cx="445008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85A6FA-4CBA-426E-A935-E7C9C79D4580}"/>
              </a:ext>
            </a:extLst>
          </p:cNvPr>
          <p:cNvSpPr txBox="1"/>
          <p:nvPr/>
        </p:nvSpPr>
        <p:spPr>
          <a:xfrm>
            <a:off x="3581400" y="19812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বৃত্ত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এঁকে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7792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EB46DE-95A5-455C-AF4A-E48E5F036596}"/>
              </a:ext>
            </a:extLst>
          </p:cNvPr>
          <p:cNvSpPr/>
          <p:nvPr/>
        </p:nvSpPr>
        <p:spPr>
          <a:xfrm>
            <a:off x="304800" y="533400"/>
            <a:ext cx="8382000" cy="4572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bn-IN" sz="199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66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C38B78-19D9-4167-AB52-5CCF47181D47}"/>
              </a:ext>
            </a:extLst>
          </p:cNvPr>
          <p:cNvSpPr txBox="1"/>
          <p:nvPr/>
        </p:nvSpPr>
        <p:spPr>
          <a:xfrm>
            <a:off x="152400" y="1219200"/>
            <a:ext cx="83629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রুপসদী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বাঞ্ছারামপুর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, ব্রাহ্মণবাড়িয়া।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7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320823-87D2-451A-AADF-1CDC8CD8A8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69161"/>
            <a:ext cx="3840937" cy="5029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30E975-78D2-4D9E-8F93-19E64D27194D}"/>
              </a:ext>
            </a:extLst>
          </p:cNvPr>
          <p:cNvSpPr txBox="1"/>
          <p:nvPr/>
        </p:nvSpPr>
        <p:spPr>
          <a:xfrm>
            <a:off x="4267200" y="1524000"/>
            <a:ext cx="426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গণিত</a:t>
            </a:r>
            <a:endParaRPr lang="en-US" sz="3600" b="1" dirty="0"/>
          </a:p>
          <a:p>
            <a:pPr algn="ctr"/>
            <a:r>
              <a:rPr lang="en-US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ত</a:t>
            </a:r>
            <a:r>
              <a:rPr lang="bn-IN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ৃ</a:t>
            </a:r>
            <a:r>
              <a:rPr lang="en-US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ত</a:t>
            </a:r>
            <a:r>
              <a:rPr lang="bn-IN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ী</a:t>
            </a:r>
            <a:r>
              <a:rPr lang="en-US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য় </a:t>
            </a:r>
            <a:r>
              <a:rPr lang="en-US" sz="3600" b="1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শ্রেণি</a:t>
            </a:r>
            <a:endParaRPr lang="en-US" sz="3600" b="1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en-US" sz="3600" b="1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পা</a:t>
            </a:r>
            <a:r>
              <a:rPr lang="bn-IN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ঠ</a:t>
            </a:r>
            <a:r>
              <a:rPr lang="en-US" sz="3600" b="1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ঃব</a:t>
            </a:r>
            <a:r>
              <a:rPr lang="bn-IN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ৃ</a:t>
            </a:r>
            <a:r>
              <a:rPr lang="en-US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ত</a:t>
            </a:r>
            <a:r>
              <a:rPr lang="bn-IN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্</a:t>
            </a:r>
            <a:r>
              <a:rPr lang="en-US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ত</a:t>
            </a:r>
          </a:p>
          <a:p>
            <a:pPr algn="ctr"/>
            <a:r>
              <a:rPr lang="en-US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সময়ঃ৪৫ </a:t>
            </a:r>
            <a:r>
              <a:rPr lang="en-US" sz="3600" b="1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মি</a:t>
            </a:r>
            <a:r>
              <a:rPr lang="bn-IN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ন</a:t>
            </a:r>
            <a:r>
              <a:rPr lang="en-US" sz="3600" b="1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িট</a:t>
            </a:r>
            <a:endParaRPr lang="en-US" sz="3600" b="1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en-US" sz="3600" b="1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তারি</a:t>
            </a:r>
            <a:r>
              <a:rPr lang="bn-IN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খ</a:t>
            </a:r>
            <a:r>
              <a:rPr lang="en-US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ঃ</a:t>
            </a:r>
            <a:r>
              <a:rPr lang="bn-IN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১</a:t>
            </a:r>
            <a:r>
              <a:rPr lang="en-US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২/</a:t>
            </a:r>
            <a:r>
              <a:rPr lang="bn-IN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০</a:t>
            </a:r>
            <a:r>
              <a:rPr lang="en-US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১/</a:t>
            </a:r>
            <a:r>
              <a:rPr lang="bn-IN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২</a:t>
            </a:r>
            <a:r>
              <a:rPr lang="en-US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০</a:t>
            </a:r>
            <a:r>
              <a:rPr lang="bn-IN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২</a:t>
            </a:r>
            <a:r>
              <a:rPr lang="en-US" sz="3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০</a:t>
            </a:r>
          </a:p>
        </p:txBody>
      </p:sp>
    </p:spTree>
    <p:extLst>
      <p:ext uri="{BB962C8B-B14F-4D97-AF65-F5344CB8AC3E}">
        <p14:creationId xmlns:p14="http://schemas.microsoft.com/office/powerpoint/2010/main" val="65895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7206A2-5A73-494F-8B56-774910E76853}"/>
              </a:ext>
            </a:extLst>
          </p:cNvPr>
          <p:cNvSpPr txBox="1"/>
          <p:nvPr/>
        </p:nvSpPr>
        <p:spPr>
          <a:xfrm>
            <a:off x="2743200" y="152400"/>
            <a:ext cx="30588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000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71C433-577A-4F84-B63F-0E5374075230}"/>
              </a:ext>
            </a:extLst>
          </p:cNvPr>
          <p:cNvSpPr txBox="1"/>
          <p:nvPr/>
        </p:nvSpPr>
        <p:spPr>
          <a:xfrm>
            <a:off x="914400" y="2177580"/>
            <a:ext cx="76306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২৯.২.১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বৃত্ত চিনে বলতে পারবে।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79ABF3-3337-4449-ADBF-18F8397371C1}"/>
              </a:ext>
            </a:extLst>
          </p:cNvPr>
          <p:cNvSpPr txBox="1"/>
          <p:nvPr/>
        </p:nvSpPr>
        <p:spPr>
          <a:xfrm>
            <a:off x="913228" y="3894984"/>
            <a:ext cx="74302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২৯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.২.২ ব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ঁকতে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1498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7E3D12-F9ED-40A5-B468-F9CCBEF1317F}"/>
              </a:ext>
            </a:extLst>
          </p:cNvPr>
          <p:cNvSpPr txBox="1"/>
          <p:nvPr/>
        </p:nvSpPr>
        <p:spPr>
          <a:xfrm>
            <a:off x="2652179" y="459432"/>
            <a:ext cx="184731" cy="110799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D3BD78-6A85-44F1-9EEB-FFF8244D1526}"/>
              </a:ext>
            </a:extLst>
          </p:cNvPr>
          <p:cNvSpPr txBox="1"/>
          <p:nvPr/>
        </p:nvSpPr>
        <p:spPr>
          <a:xfrm>
            <a:off x="1257300" y="23622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ছড়া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ত্তি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34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3E71B2B-AF81-4413-80F7-DC4A2EC36C73}"/>
              </a:ext>
            </a:extLst>
          </p:cNvPr>
          <p:cNvGrpSpPr/>
          <p:nvPr/>
        </p:nvGrpSpPr>
        <p:grpSpPr>
          <a:xfrm>
            <a:off x="2971800" y="1600200"/>
            <a:ext cx="2971800" cy="2819400"/>
            <a:chOff x="2209800" y="1524000"/>
            <a:chExt cx="2971800" cy="28194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ED35036-D5D7-4546-85AE-E635D6F99AEB}"/>
                </a:ext>
              </a:extLst>
            </p:cNvPr>
            <p:cNvSpPr/>
            <p:nvPr/>
          </p:nvSpPr>
          <p:spPr>
            <a:xfrm>
              <a:off x="2209800" y="1524000"/>
              <a:ext cx="2971800" cy="2819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6FEF18D-87E4-4384-85F9-C224AD56860A}"/>
                </a:ext>
              </a:extLst>
            </p:cNvPr>
            <p:cNvSpPr txBox="1"/>
            <p:nvPr/>
          </p:nvSpPr>
          <p:spPr>
            <a:xfrm>
              <a:off x="3124200" y="2286000"/>
              <a:ext cx="1447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বৃত্ত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812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E5D730-9006-4EDC-898D-49EF00BCD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686" y="1453566"/>
            <a:ext cx="1688623" cy="1600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1FD112-7282-4F22-BAC0-DB98F8774B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397523"/>
            <a:ext cx="1600200" cy="1600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765C63-297D-405D-971B-CA5E19CD8D07}"/>
              </a:ext>
            </a:extLst>
          </p:cNvPr>
          <p:cNvSpPr txBox="1"/>
          <p:nvPr/>
        </p:nvSpPr>
        <p:spPr>
          <a:xfrm>
            <a:off x="1701262" y="404330"/>
            <a:ext cx="6223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কি দেখতে পাচ্ছ?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C29239-017F-4551-9AB0-9940EC5D64B9}"/>
              </a:ext>
            </a:extLst>
          </p:cNvPr>
          <p:cNvSpPr txBox="1"/>
          <p:nvPr/>
        </p:nvSpPr>
        <p:spPr>
          <a:xfrm>
            <a:off x="1631433" y="3535663"/>
            <a:ext cx="66431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এগুলো কোন আকৃতির ?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9B1F49-3373-413A-8FD9-0936A4F1B9FB}"/>
              </a:ext>
            </a:extLst>
          </p:cNvPr>
          <p:cNvSpPr txBox="1"/>
          <p:nvPr/>
        </p:nvSpPr>
        <p:spPr>
          <a:xfrm>
            <a:off x="2438401" y="4843046"/>
            <a:ext cx="4267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গোলাকার আকৃতি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5ED1C9-02E0-4DF7-AE23-C071EC8067D8}"/>
              </a:ext>
            </a:extLst>
          </p:cNvPr>
          <p:cNvSpPr txBox="1"/>
          <p:nvPr/>
        </p:nvSpPr>
        <p:spPr>
          <a:xfrm>
            <a:off x="5987467" y="518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4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6294B9-8A26-4A30-A04F-7387AFF3D30A}"/>
              </a:ext>
            </a:extLst>
          </p:cNvPr>
          <p:cNvSpPr txBox="1"/>
          <p:nvPr/>
        </p:nvSpPr>
        <p:spPr>
          <a:xfrm>
            <a:off x="1447800" y="38881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কি ভাবে গোল আকৃতি আঁকতে পারি?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62FCD9-E467-4D8C-BD9A-7349107D5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31886"/>
            <a:ext cx="3057952" cy="13813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EC9717-2C1E-4F4A-95BB-431E273D88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524000"/>
            <a:ext cx="1981200" cy="20059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FF1A11-D97C-4C53-9E47-686F8D36F8B5}"/>
              </a:ext>
            </a:extLst>
          </p:cNvPr>
          <p:cNvSpPr txBox="1"/>
          <p:nvPr/>
        </p:nvSpPr>
        <p:spPr>
          <a:xfrm>
            <a:off x="647700" y="42672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চুড়ির চারদিকে দাগ টেনেও গোল আঁকতে পারি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69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D2DBD6-F2B0-44E9-99D1-AF14218E61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09600"/>
            <a:ext cx="1723870" cy="1752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FBB8F1B-068B-420C-8D56-95062C39B07E}"/>
              </a:ext>
            </a:extLst>
          </p:cNvPr>
          <p:cNvSpPr txBox="1"/>
          <p:nvPr/>
        </p:nvSpPr>
        <p:spPr>
          <a:xfrm>
            <a:off x="1973748" y="2514600"/>
            <a:ext cx="4939173" cy="646331"/>
          </a:xfrm>
          <a:prstGeom prst="rect">
            <a:avLst/>
          </a:prstGeom>
          <a:solidFill>
            <a:schemeClr val="accent2"/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 রকম গোল আকৃতিকে বৃত্ত বলে।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71D97F-794D-4918-87B7-D179A7D50FA7}"/>
              </a:ext>
            </a:extLst>
          </p:cNvPr>
          <p:cNvSpPr txBox="1"/>
          <p:nvPr/>
        </p:nvSpPr>
        <p:spPr>
          <a:xfrm>
            <a:off x="976234" y="4114800"/>
            <a:ext cx="69342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যে বিন্দুকে কেন্দ্র করে বৃত্ত আঁকা হয় তাকে কেন্দ্র বলে।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09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174</Words>
  <Application>Microsoft Office PowerPoint</Application>
  <PresentationFormat>On-screen Show (4:3)</PresentationFormat>
  <Paragraphs>32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NikoshLightBAN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taslima begum</cp:lastModifiedBy>
  <cp:revision>50</cp:revision>
  <dcterms:created xsi:type="dcterms:W3CDTF">2006-08-16T00:00:00Z</dcterms:created>
  <dcterms:modified xsi:type="dcterms:W3CDTF">2020-01-25T11:10:07Z</dcterms:modified>
</cp:coreProperties>
</file>