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7" r:id="rId4"/>
    <p:sldId id="259" r:id="rId5"/>
    <p:sldId id="260" r:id="rId6"/>
    <p:sldId id="263" r:id="rId7"/>
    <p:sldId id="264" r:id="rId8"/>
    <p:sldId id="265" r:id="rId9"/>
    <p:sldId id="279" r:id="rId10"/>
    <p:sldId id="271" r:id="rId11"/>
    <p:sldId id="266" r:id="rId12"/>
    <p:sldId id="267" r:id="rId13"/>
    <p:sldId id="280" r:id="rId14"/>
    <p:sldId id="272" r:id="rId15"/>
    <p:sldId id="269" r:id="rId16"/>
    <p:sldId id="268" r:id="rId17"/>
    <p:sldId id="270" r:id="rId18"/>
    <p:sldId id="281" r:id="rId19"/>
    <p:sldId id="273" r:id="rId20"/>
    <p:sldId id="275" r:id="rId21"/>
    <p:sldId id="278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9A84C-4009-472E-9A0B-E81557174DA2}" type="datetimeFigureOut">
              <a:rPr lang="en-US" smtClean="0"/>
              <a:t>25/01/2020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9C56F-DC0A-4901-B0EB-BEC9BA39F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4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9C56F-DC0A-4901-B0EB-BEC9BA39F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7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35AD-8E22-4ACE-8572-A6A322412D92}" type="datetime1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জান্নাতুন ফেরদৌসী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5BFA-FC73-43F0-92ED-AF277ABA2226}" type="datetime1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জান্নাতুন ফেরদৌসী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17E7-7373-4ED5-9840-4E9273E60A58}" type="datetime1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জান্নাতুন ফেরদৌসী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F63C-AAE3-44AD-A3B0-E6C824F3BFCD}" type="datetime1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জান্নাতুন ফেরদৌসী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15F5-4E5F-427D-8931-90474DC90C9B}" type="datetime1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জান্নাতুন ফেরদৌসী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99CB-02A4-438D-999E-8928DE2BC356}" type="datetime1">
              <a:rPr lang="en-US" smtClean="0"/>
              <a:t>25/01/2020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জান্নাতুন ফেরদৌসী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4489-2DA3-4931-ACA3-692ED6517FC5}" type="datetime1">
              <a:rPr lang="en-US" smtClean="0"/>
              <a:t>25/01/2020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জান্নাতুন ফেরদৌসী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আমার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C690-EEFC-4CB6-A407-C46248162B3E}" type="datetime1">
              <a:rPr lang="en-US" smtClean="0"/>
              <a:t>25/01/2020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জান্নাতুন ফেরদৌসী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CEA1-CC36-42B3-8305-02A090A80BAF}" type="datetime1">
              <a:rPr lang="en-US" smtClean="0"/>
              <a:t>25/01/2020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জান্নাতুন ফেরদৌসী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4EE3-61B4-4D3F-BE2B-1B898943281E}" type="datetime1">
              <a:rPr lang="en-US" smtClean="0"/>
              <a:t>25/01/2020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জান্নাতুন ফেরদৌসী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6BE0-96D1-40B4-B679-B4E23C09D838}" type="datetime1">
              <a:rPr lang="en-US" smtClean="0"/>
              <a:t>25/01/2020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জান্নাতুন ফেরদৌসী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B05A-CCF6-4C6B-AB64-A246E90095B9}" type="datetime1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জান্নাতুন ফেরদৌসী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5334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5508-8EAF-4100-B326-05ED52D2C1A4}" type="datetime1">
              <a:rPr lang="en-US" sz="2800" smtClean="0">
                <a:solidFill>
                  <a:schemeClr val="bg1"/>
                </a:solidFill>
              </a:rPr>
              <a:t>25/01/2020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7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  <p:sndAc>
          <p:stSnd>
            <p:snd r:embed="rId3" name="applause.wav"/>
          </p:stSnd>
        </p:sndAc>
      </p:transition>
    </mc:Choice>
    <mc:Fallback xmlns="">
      <p:transition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533401"/>
            <a:ext cx="3733800" cy="685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b="1" dirty="0" err="1" smtClean="0"/>
              <a:t>একক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572000"/>
            <a:ext cx="7696200" cy="762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37" y="1828800"/>
            <a:ext cx="3664263" cy="24384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C42B-BBF2-44CE-B615-87E40A2A0286}" type="datetime1">
              <a:rPr lang="en-US" sz="3200" smtClean="0">
                <a:solidFill>
                  <a:srgbClr val="FF0000"/>
                </a:solidFill>
              </a:rPr>
              <a:t>25/01/2020</a:t>
            </a:fld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398" y="5410200"/>
            <a:ext cx="3581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উত্তরঃ</a:t>
            </a:r>
            <a:r>
              <a:rPr lang="en-US" sz="4000" b="1" dirty="0" smtClean="0">
                <a:solidFill>
                  <a:srgbClr val="7030A0"/>
                </a:solidFill>
              </a:rPr>
              <a:t> Start-এ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81000"/>
            <a:ext cx="352853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565338"/>
            <a:ext cx="7670690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Home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মেনুতে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New Slide-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91" y="1302657"/>
            <a:ext cx="5900606" cy="407855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DB36-DCD7-404A-AB24-048362E0C4F5}" type="datetime1">
              <a:rPr lang="en-US" sz="2800" smtClean="0">
                <a:solidFill>
                  <a:srgbClr val="FF0000"/>
                </a:solidFill>
              </a:rPr>
              <a:t>25/01/2020</a:t>
            </a:fld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05000" y="1295400"/>
            <a:ext cx="304800" cy="3810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38400" y="1485900"/>
            <a:ext cx="3048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275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5715000" cy="60960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ব্যাকগ্রাউন্ড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13045"/>
            <a:ext cx="5105400" cy="3794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1" y="2057400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Design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Background Style 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ফাকা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রাইট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676400" y="2438400"/>
            <a:ext cx="304800" cy="1066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65D7-BD86-4A2F-8FE7-CC41CD0D0CE7}" type="datetime1">
              <a:rPr lang="en-US" sz="2800" smtClean="0">
                <a:solidFill>
                  <a:srgbClr val="FF0000"/>
                </a:solidFill>
              </a:rPr>
              <a:t>25/01/2020</a:t>
            </a:fld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2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6930024" cy="5148943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6411-7C6A-45A2-A6D5-CFDE06A198DB}" type="datetime1">
              <a:rPr lang="en-US" sz="2400" smtClean="0">
                <a:solidFill>
                  <a:srgbClr val="FF0000"/>
                </a:solidFill>
              </a:rPr>
              <a:t>25/01/2020</a:t>
            </a:fld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6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392" y="533400"/>
            <a:ext cx="3886200" cy="533400"/>
          </a:xfr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096000" cy="609600"/>
          </a:xfrm>
        </p:spPr>
        <p:txBody>
          <a:bodyPr>
            <a:normAutofit fontScale="85000" lnSpcReduction="10000"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ব্যাকগ্রাউন্ড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200"/>
            <a:ext cx="3657600" cy="243396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290F-26D5-4A08-A814-0962FBB1955C}" type="datetime1">
              <a:rPr lang="en-US" sz="2800" smtClean="0">
                <a:solidFill>
                  <a:srgbClr val="FF0000"/>
                </a:solidFill>
              </a:rPr>
              <a:t>25/01/2020</a:t>
            </a:fld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561505"/>
            <a:ext cx="78005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উত্তরঃDesign</a:t>
            </a:r>
            <a:r>
              <a:rPr lang="en-US" sz="2800" dirty="0" smtClean="0">
                <a:solidFill>
                  <a:srgbClr val="FF0000"/>
                </a:solidFill>
              </a:rPr>
              <a:t> menu-</a:t>
            </a:r>
            <a:r>
              <a:rPr lang="en-US" sz="2800" dirty="0" err="1" smtClean="0">
                <a:solidFill>
                  <a:srgbClr val="FF0000"/>
                </a:solidFill>
              </a:rPr>
              <a:t>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ক্লিক,Background</a:t>
            </a:r>
            <a:r>
              <a:rPr lang="en-US" sz="2800" dirty="0" smtClean="0">
                <a:solidFill>
                  <a:srgbClr val="FF0000"/>
                </a:solidFill>
              </a:rPr>
              <a:t> Style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অথবা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স্লাইডের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খালি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জাইগায়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রাইট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ক্লিক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0" y="1497928"/>
            <a:ext cx="6519460" cy="294774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038600" y="2057400"/>
            <a:ext cx="12954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602959" y="3193143"/>
            <a:ext cx="12954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4343400"/>
            <a:ext cx="77556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Insert </a:t>
            </a:r>
            <a:r>
              <a:rPr lang="en-US" sz="3200" dirty="0" err="1" smtClean="0"/>
              <a:t>মেনুতে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ক্লিক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picture এ </a:t>
            </a:r>
            <a:r>
              <a:rPr lang="en-US" sz="3200" dirty="0" err="1" smtClean="0"/>
              <a:t>ক্লিক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করলে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একটি</a:t>
            </a:r>
            <a:r>
              <a:rPr lang="en-US" sz="3200" dirty="0" smtClean="0"/>
              <a:t> picture </a:t>
            </a:r>
            <a:r>
              <a:rPr lang="en-US" sz="3200" dirty="0" err="1" smtClean="0"/>
              <a:t>ডায়ালগ</a:t>
            </a:r>
            <a:r>
              <a:rPr lang="en-US" sz="3200" dirty="0" smtClean="0"/>
              <a:t> </a:t>
            </a:r>
            <a:r>
              <a:rPr lang="en-US" sz="3200" dirty="0" err="1" smtClean="0"/>
              <a:t>বক্স</a:t>
            </a:r>
            <a:r>
              <a:rPr lang="en-US" sz="3200" dirty="0" smtClean="0"/>
              <a:t> </a:t>
            </a:r>
            <a:r>
              <a:rPr lang="en-US" sz="3200" dirty="0" err="1" smtClean="0"/>
              <a:t>আসবে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এখান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প্রয়োজনীয়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ছবিতে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ক্লিক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Insert </a:t>
            </a:r>
            <a:r>
              <a:rPr lang="en-US" sz="3200" dirty="0" err="1" smtClean="0"/>
              <a:t>এক্লিক</a:t>
            </a:r>
            <a:endParaRPr lang="en-US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78870" y="355600"/>
            <a:ext cx="6553200" cy="990600"/>
          </a:xfrm>
          <a:prstGeom prst="rect">
            <a:avLst/>
          </a:prstGeom>
          <a:solidFill>
            <a:srgbClr val="7030A0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D823-67AC-4A87-A45C-DF24CD1B495A}" type="datetime1">
              <a:rPr lang="en-US" sz="2800" smtClean="0">
                <a:solidFill>
                  <a:srgbClr val="FF0000"/>
                </a:solidFill>
              </a:rPr>
              <a:t>25/01/2020</a:t>
            </a:fld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5486400" cy="762000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1371"/>
            <a:ext cx="8305800" cy="1752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1714" y="3842266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Insert </a:t>
            </a:r>
            <a:r>
              <a:rPr lang="en-US" sz="3200" b="1" dirty="0" err="1">
                <a:solidFill>
                  <a:srgbClr val="002060"/>
                </a:solidFill>
              </a:rPr>
              <a:t>মেনুতে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ক্লিক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করে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Object </a:t>
            </a:r>
            <a:r>
              <a:rPr lang="en-US" sz="3200" b="1" dirty="0">
                <a:solidFill>
                  <a:srgbClr val="002060"/>
                </a:solidFill>
              </a:rPr>
              <a:t>এ </a:t>
            </a:r>
            <a:r>
              <a:rPr lang="en-US" sz="3200" b="1" dirty="0" err="1">
                <a:solidFill>
                  <a:srgbClr val="002060"/>
                </a:solidFill>
              </a:rPr>
              <a:t>ক্লিক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করলে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একটি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ভাসমান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ডায়লগ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বক্স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আসবে</a:t>
            </a:r>
            <a:r>
              <a:rPr lang="en-US" sz="3200" b="1" dirty="0" smtClean="0">
                <a:solidFill>
                  <a:srgbClr val="002060"/>
                </a:solidFill>
              </a:rPr>
              <a:t> Create From File এ </a:t>
            </a:r>
            <a:r>
              <a:rPr lang="en-US" sz="3200" b="1" dirty="0" err="1" smtClean="0">
                <a:solidFill>
                  <a:srgbClr val="002060"/>
                </a:solidFill>
              </a:rPr>
              <a:t>ক্লিক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</a:rPr>
              <a:t> Browse এ </a:t>
            </a:r>
            <a:r>
              <a:rPr lang="en-US" sz="3200" b="1" dirty="0" err="1" smtClean="0">
                <a:solidFill>
                  <a:srgbClr val="002060"/>
                </a:solidFill>
              </a:rPr>
              <a:t>ক্লিক</a:t>
            </a:r>
            <a:r>
              <a:rPr lang="en-US" sz="3200" b="1" dirty="0" smtClean="0">
                <a:solidFill>
                  <a:srgbClr val="002060"/>
                </a:solidFill>
              </a:rPr>
              <a:t> Video select </a:t>
            </a:r>
            <a:r>
              <a:rPr lang="en-US" sz="3200" b="1" dirty="0" err="1" smtClean="0">
                <a:solidFill>
                  <a:srgbClr val="002060"/>
                </a:solidFill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</a:rPr>
              <a:t> Open এ </a:t>
            </a:r>
            <a:r>
              <a:rPr lang="en-US" sz="3200" b="1" dirty="0" err="1" smtClean="0">
                <a:solidFill>
                  <a:srgbClr val="002060"/>
                </a:solidFill>
              </a:rPr>
              <a:t>ক্লিক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পর</a:t>
            </a:r>
            <a:r>
              <a:rPr lang="en-US" sz="3200" b="1" dirty="0" smtClean="0">
                <a:solidFill>
                  <a:srgbClr val="002060"/>
                </a:solidFill>
              </a:rPr>
              <a:t> Action, Object, Ok </a:t>
            </a:r>
            <a:r>
              <a:rPr lang="en-US" sz="3200" b="1" dirty="0" err="1" smtClean="0">
                <a:solidFill>
                  <a:srgbClr val="002060"/>
                </a:solidFill>
              </a:rPr>
              <a:t>ক্লিক</a:t>
            </a:r>
            <a:r>
              <a:rPr lang="en-US" sz="3200" b="1" dirty="0" smtClean="0">
                <a:solidFill>
                  <a:srgbClr val="002060"/>
                </a:solidFill>
              </a:rPr>
              <a:t> ।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53CA-BB7C-443F-A753-31BDC0F9F803}" type="datetime1">
              <a:rPr lang="en-US" sz="2400" smtClean="0">
                <a:solidFill>
                  <a:srgbClr val="FF0000"/>
                </a:solidFill>
              </a:rPr>
              <a:t>25/01/2020</a:t>
            </a:fld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6248400" cy="83820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টেক্সটে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Animations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1"/>
            <a:ext cx="7315199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056743"/>
            <a:ext cx="84529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  <a:p>
            <a:r>
              <a:rPr lang="en-US" sz="3200" b="1" dirty="0" err="1" smtClean="0">
                <a:solidFill>
                  <a:srgbClr val="002060"/>
                </a:solidFill>
              </a:rPr>
              <a:t>টেক্সট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সিলেক্ট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অবস্থায়</a:t>
            </a:r>
            <a:r>
              <a:rPr lang="en-US" sz="3200" b="1" dirty="0" smtClean="0">
                <a:solidFill>
                  <a:srgbClr val="002060"/>
                </a:solidFill>
              </a:rPr>
              <a:t> Animation </a:t>
            </a:r>
            <a:r>
              <a:rPr lang="en-US" sz="3200" b="1" dirty="0" err="1" smtClean="0">
                <a:solidFill>
                  <a:srgbClr val="002060"/>
                </a:solidFill>
              </a:rPr>
              <a:t>মেনুতে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ক্লিক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3200" b="1" dirty="0" err="1" smtClean="0">
                <a:solidFill>
                  <a:srgbClr val="002060"/>
                </a:solidFill>
              </a:rPr>
              <a:t>এরপর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Add Animation </a:t>
            </a:r>
            <a:r>
              <a:rPr lang="en-US" sz="3200" b="1" dirty="0" err="1" smtClean="0">
                <a:solidFill>
                  <a:srgbClr val="002060"/>
                </a:solidFill>
              </a:rPr>
              <a:t>পছন্দ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মত</a:t>
            </a:r>
            <a:r>
              <a:rPr lang="en-US" sz="3200" b="1" dirty="0" smtClean="0">
                <a:solidFill>
                  <a:srgbClr val="002060"/>
                </a:solidFill>
              </a:rPr>
              <a:t> Animation 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এ </a:t>
            </a:r>
            <a:r>
              <a:rPr lang="en-US" sz="3200" b="1" dirty="0" err="1" smtClean="0">
                <a:solidFill>
                  <a:srgbClr val="002060"/>
                </a:solidFill>
              </a:rPr>
              <a:t>ক্লিক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হবে</a:t>
            </a:r>
            <a:r>
              <a:rPr lang="en-US" sz="3200" b="1" dirty="0" smtClean="0">
                <a:solidFill>
                  <a:srgbClr val="002060"/>
                </a:solidFill>
              </a:rPr>
              <a:t>। 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CEC4-0F50-4646-A2AA-5D981A9F3A84}" type="datetime1">
              <a:rPr lang="en-US" sz="2400" smtClean="0">
                <a:solidFill>
                  <a:srgbClr val="FF0000"/>
                </a:solidFill>
              </a:rPr>
              <a:t>25/01/2020</a:t>
            </a:fld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423173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9E6E-01DC-4826-9EF2-2723688FB7E6}" type="datetime1">
              <a:rPr lang="en-US" sz="2400" smtClean="0">
                <a:solidFill>
                  <a:srgbClr val="FF0000"/>
                </a:solidFill>
              </a:rPr>
              <a:t>25/01/2020</a:t>
            </a:fld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5441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685801"/>
            <a:ext cx="3429000" cy="45719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2249" y="4328160"/>
            <a:ext cx="6540501" cy="762000"/>
          </a:xfrm>
        </p:spPr>
        <p:txBody>
          <a:bodyPr>
            <a:normAutofit fontScale="92500"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Animation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4800600" cy="288036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3F1C-6AF9-46C2-8918-397E02E1D02C}" type="datetime1">
              <a:rPr lang="en-US" sz="2400" smtClean="0">
                <a:solidFill>
                  <a:srgbClr val="FF0000"/>
                </a:solidFill>
              </a:rPr>
              <a:t>25/01/2020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5087256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Animation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Add Animation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1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0" y="990600"/>
            <a:ext cx="2640466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362200"/>
            <a:ext cx="5257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মজিদ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প্রাং</a:t>
            </a:r>
            <a:endPara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দেবখন্ড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ছিদ্দিকিয়া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মাদ্‌রাসা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দুপচাঁচিয়া,বগুড়া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01718105368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NikoshBAN" pitchFamily="2" charset="0"/>
              </a:rPr>
              <a:t>amazid616@gmail.com</a:t>
            </a:r>
            <a:endParaRPr lang="en-US" sz="2800" b="1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843D-5527-4D0F-B904-2BD13A14FE9D}" type="datetime1">
              <a:rPr lang="en-US" sz="2400" smtClean="0">
                <a:solidFill>
                  <a:srgbClr val="00B0F0"/>
                </a:solidFill>
              </a:rPr>
              <a:t>25/01/2020</a:t>
            </a:fld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66" y="2362200"/>
            <a:ext cx="2503034" cy="32297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855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79CF-1A77-4E59-94A7-C01BC105D95F}" type="datetime1">
              <a:rPr lang="en-US" sz="2000" smtClean="0">
                <a:solidFill>
                  <a:srgbClr val="FF0000"/>
                </a:solidFill>
              </a:rPr>
              <a:t>25/01/2020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0" y="177801"/>
            <a:ext cx="9144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8801100" y="-152400"/>
            <a:ext cx="228600" cy="7010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41398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933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2700" y="609600"/>
            <a:ext cx="4038600" cy="685800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3650" y="5029200"/>
            <a:ext cx="7086600" cy="838200"/>
          </a:xfrm>
        </p:spPr>
        <p:txBody>
          <a:bodyPr>
            <a:normAutofit fontScale="92500"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4721901" cy="313082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5E36-A143-4F3A-8ED1-CDBCD45A6BBE}" type="datetime1">
              <a:rPr lang="en-US" sz="2000" smtClean="0">
                <a:solidFill>
                  <a:srgbClr val="FF0000"/>
                </a:solidFill>
              </a:rPr>
              <a:t>25/01/2020</a:t>
            </a:fld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9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557439"/>
            <a:ext cx="3581400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55709"/>
            <a:ext cx="2862263" cy="2544234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42686" y="6434818"/>
            <a:ext cx="2133600" cy="365125"/>
          </a:xfrm>
        </p:spPr>
        <p:txBody>
          <a:bodyPr/>
          <a:lstStyle/>
          <a:p>
            <a:fld id="{40A5EF87-52FD-4EA0-8DF5-C7EC15E07543}" type="datetime1">
              <a:rPr lang="en-US" sz="2000" smtClean="0">
                <a:solidFill>
                  <a:srgbClr val="FF0000"/>
                </a:solidFill>
              </a:rPr>
              <a:t>25/01/2020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1059543" y="5371797"/>
            <a:ext cx="304800" cy="2700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979715" y="4888291"/>
            <a:ext cx="304800" cy="2700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959429" y="4888291"/>
            <a:ext cx="304800" cy="2700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654629" y="4483252"/>
            <a:ext cx="304800" cy="2700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56343" y="4238171"/>
            <a:ext cx="304800" cy="2700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44286" y="4618265"/>
            <a:ext cx="304800" cy="2700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09600" y="5641823"/>
            <a:ext cx="304800" cy="2700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57200" y="5158317"/>
            <a:ext cx="304800" cy="2700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059543" y="5776836"/>
            <a:ext cx="304800" cy="2700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827315" y="6046862"/>
            <a:ext cx="304800" cy="2700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828800" y="5911849"/>
            <a:ext cx="304800" cy="2700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836057" y="5392813"/>
            <a:ext cx="304800" cy="2700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511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9" y="614317"/>
            <a:ext cx="3605189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599" y="1828800"/>
            <a:ext cx="6477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৫০মিনিট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২৮/০৩/২০১৯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C3FD-DED6-43F7-BB4F-E3EC8C3C4D54}" type="datetime1">
              <a:rPr lang="en-US" sz="3200" smtClean="0">
                <a:solidFill>
                  <a:srgbClr val="FF0000"/>
                </a:solidFill>
              </a:rPr>
              <a:t>25/01/2020</a:t>
            </a:fld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78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89520"/>
            <a:ext cx="313671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9369" y="3810000"/>
            <a:ext cx="7121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এম.এস.পাওয়ার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683-D44E-4584-95B8-87DD3AEF248F}" type="datetime1">
              <a:rPr lang="en-US" sz="2800" smtClean="0">
                <a:solidFill>
                  <a:srgbClr val="FF0000"/>
                </a:solidFill>
              </a:rPr>
              <a:t>25/01/2020</a:t>
            </a:fld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871" y="3440668"/>
            <a:ext cx="6729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https://www.youtube.com/watch?v=XNZUYcbFNUU&amp;t=5s</a:t>
            </a: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548102"/>
              </p:ext>
            </p:extLst>
          </p:nvPr>
        </p:nvGraphicFramePr>
        <p:xfrm>
          <a:off x="4519175" y="1981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9175" y="1981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18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125069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1082722"/>
            <a:ext cx="3905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325398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/>
          </a:p>
        </p:txBody>
      </p:sp>
      <p:sp>
        <p:nvSpPr>
          <p:cNvPr id="6" name="Right Arrow 5"/>
          <p:cNvSpPr/>
          <p:nvPr/>
        </p:nvSpPr>
        <p:spPr>
          <a:xfrm>
            <a:off x="463172" y="2181314"/>
            <a:ext cx="174578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76536" y="3380095"/>
            <a:ext cx="180832" cy="276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91037" y="4658863"/>
            <a:ext cx="141311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1847849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D6D4-2026-444A-A8AC-220D31C3227D}" type="datetime1">
              <a:rPr lang="en-US" sz="3200" smtClean="0">
                <a:solidFill>
                  <a:srgbClr val="FF0000"/>
                </a:solidFill>
              </a:rPr>
              <a:t>25/01/2020</a:t>
            </a:fld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44618"/>
            <a:ext cx="640080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7" y="1676400"/>
            <a:ext cx="3724795" cy="4867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1" y="2066793"/>
            <a:ext cx="35052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১.Start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1" y="2971800"/>
            <a:ext cx="3505200" cy="20621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২.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All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Programs,M.S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Office,Power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point-এ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19870" y="5033903"/>
            <a:ext cx="1162334" cy="103105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371600" y="4407658"/>
            <a:ext cx="9906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367992" y="6361792"/>
            <a:ext cx="2133600" cy="365125"/>
          </a:xfrm>
        </p:spPr>
        <p:txBody>
          <a:bodyPr/>
          <a:lstStyle/>
          <a:p>
            <a:fld id="{949C0272-A5A3-46E2-93D1-4F089CA17C7D}" type="datetime1">
              <a:rPr lang="en-US" sz="2800" smtClean="0">
                <a:solidFill>
                  <a:srgbClr val="FF0000"/>
                </a:solidFill>
              </a:rPr>
              <a:t>25/01/2020</a:t>
            </a:fld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6 -0.21641 L 0 -4.27746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9" y="10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17 -0.20925 L 0 1.21387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0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0" y="1371600"/>
            <a:ext cx="6641910" cy="49505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62000" y="2095500"/>
            <a:ext cx="2286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05000" y="457200"/>
            <a:ext cx="4572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455432" y="3560684"/>
            <a:ext cx="4919868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File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save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2C5E-1CA8-4FC4-8D27-FA334B21C5CC}" type="datetime1">
              <a:rPr lang="en-US" sz="2800" smtClean="0">
                <a:solidFill>
                  <a:srgbClr val="FF0000"/>
                </a:solidFill>
              </a:rPr>
              <a:t>25/01/2020</a:t>
            </a:fld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7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24417 L -3.33333E-6 -4.50867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12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762000"/>
            <a:ext cx="5181600" cy="5029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91200" y="1676652"/>
            <a:ext cx="2895601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3276600"/>
            <a:ext cx="27432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Save- এ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828800" y="3568987"/>
            <a:ext cx="76200" cy="622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191000" y="4495800"/>
            <a:ext cx="152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13A9-704F-4295-A7A0-221256659C7E}" type="datetime1">
              <a:rPr lang="en-US" sz="3200" smtClean="0">
                <a:solidFill>
                  <a:srgbClr val="FF0000"/>
                </a:solidFill>
              </a:rPr>
              <a:t>25/01/2020</a:t>
            </a:fld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6" y="457200"/>
            <a:ext cx="4453198" cy="581990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C85D-BDC2-478B-BEA0-F8E52BF473F8}" type="datetime1">
              <a:rPr lang="en-US" sz="2800" smtClean="0">
                <a:solidFill>
                  <a:srgbClr val="FF0000"/>
                </a:solidFill>
              </a:rPr>
              <a:t>25/01/2020</a:t>
            </a:fld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660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309</Words>
  <Application>Microsoft Office PowerPoint</Application>
  <PresentationFormat>On-screen Show (4:3)</PresentationFormat>
  <Paragraphs>83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MS PGothic</vt:lpstr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ব্যাকগ্রাউন্ড পরিবর্তন করার জন্য-</vt:lpstr>
      <vt:lpstr>PowerPoint Presentation</vt:lpstr>
      <vt:lpstr>জোড়ায় কাজ</vt:lpstr>
      <vt:lpstr>PowerPoint Presentation</vt:lpstr>
      <vt:lpstr>স্লাইডে ভিডিও যুক্ত করার জন্য-</vt:lpstr>
      <vt:lpstr>টেক্সটে Animations যুক্ত করার জন্য-</vt:lpstr>
      <vt:lpstr>PowerPoint Presentation</vt:lpstr>
      <vt:lpstr>দলীয় কাজ</vt:lpstr>
      <vt:lpstr>PowerPoint Presentation</vt:lpstr>
      <vt:lpstr>বাড়ীর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KHADIZA</dc:creator>
  <cp:lastModifiedBy>User</cp:lastModifiedBy>
  <cp:revision>144</cp:revision>
  <dcterms:created xsi:type="dcterms:W3CDTF">2006-08-16T00:00:00Z</dcterms:created>
  <dcterms:modified xsi:type="dcterms:W3CDTF">2020-01-25T12:32:16Z</dcterms:modified>
</cp:coreProperties>
</file>