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1" r:id="rId6"/>
    <p:sldId id="259" r:id="rId7"/>
    <p:sldId id="271" r:id="rId8"/>
    <p:sldId id="281" r:id="rId9"/>
    <p:sldId id="263" r:id="rId10"/>
    <p:sldId id="272" r:id="rId11"/>
    <p:sldId id="262" r:id="rId12"/>
    <p:sldId id="267" r:id="rId13"/>
    <p:sldId id="268" r:id="rId14"/>
    <p:sldId id="269" r:id="rId15"/>
    <p:sldId id="270" r:id="rId16"/>
    <p:sldId id="274" r:id="rId17"/>
    <p:sldId id="276" r:id="rId18"/>
    <p:sldId id="277" r:id="rId19"/>
    <p:sldId id="275" r:id="rId20"/>
    <p:sldId id="282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800A56-3A1E-4EF8-A60D-CB076A0051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CAB3F-76EF-4DFA-AAC0-BA9782694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44AF6-FAF8-49A2-8B3E-656A55E0308C}" type="datetime1">
              <a:rPr lang="en-US" smtClean="0"/>
              <a:t>25/01/2020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BAF524-E259-4536-A147-6D706D2CFD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1B772-87DE-432F-B1E7-79177FACAC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7143-B497-4238-A552-D55D7F893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94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733A1-3583-4767-B22C-87FEF1FC7091}" type="datetime1">
              <a:rPr lang="en-US" smtClean="0"/>
              <a:t>25/01/2020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A197-3DDC-44F7-B44D-6150A6EC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60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439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487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034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892674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06902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917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1474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8900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079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8E245-E23F-4F9D-8337-B1BE9DE1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3733" y="5991225"/>
            <a:ext cx="2743200" cy="365125"/>
          </a:xfrm>
        </p:spPr>
        <p:txBody>
          <a:bodyPr/>
          <a:lstStyle>
            <a:lvl1pPr>
              <a:defRPr sz="2800"/>
            </a:lvl1pPr>
          </a:lstStyle>
          <a:p>
            <a:fld id="{AC97BAF2-995E-433F-9919-A5ECF41D25F4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E32B6-FAC6-459C-9BDF-EEC71152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D1E6-5EC0-4538-82CC-1D7E8208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735" y="5999027"/>
            <a:ext cx="2743200" cy="365125"/>
          </a:xfrm>
        </p:spPr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395162-9A56-4867-847E-A9B2B9321EFB}"/>
              </a:ext>
            </a:extLst>
          </p:cNvPr>
          <p:cNvSpPr/>
          <p:nvPr userDrawn="1"/>
        </p:nvSpPr>
        <p:spPr>
          <a:xfrm>
            <a:off x="0" y="0"/>
            <a:ext cx="12192000" cy="2481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58F122-F026-404F-A272-1AFD35299841}"/>
              </a:ext>
            </a:extLst>
          </p:cNvPr>
          <p:cNvSpPr/>
          <p:nvPr userDrawn="1"/>
        </p:nvSpPr>
        <p:spPr>
          <a:xfrm>
            <a:off x="0" y="6597378"/>
            <a:ext cx="12192000" cy="2481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C8FD6-6E47-4832-BE83-3205428BC222}"/>
              </a:ext>
            </a:extLst>
          </p:cNvPr>
          <p:cNvSpPr/>
          <p:nvPr userDrawn="1"/>
        </p:nvSpPr>
        <p:spPr>
          <a:xfrm>
            <a:off x="0" y="12428"/>
            <a:ext cx="23513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C5EE82-4E89-402B-B575-1CC772598756}"/>
              </a:ext>
            </a:extLst>
          </p:cNvPr>
          <p:cNvSpPr/>
          <p:nvPr userDrawn="1"/>
        </p:nvSpPr>
        <p:spPr>
          <a:xfrm>
            <a:off x="11956869" y="12428"/>
            <a:ext cx="235131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1047B15B-B7F5-4F4D-A916-0EE5E9B69BC7}"/>
              </a:ext>
            </a:extLst>
          </p:cNvPr>
          <p:cNvSpPr/>
          <p:nvPr userDrawn="1"/>
        </p:nvSpPr>
        <p:spPr>
          <a:xfrm rot="5400000">
            <a:off x="11973" y="-31071"/>
            <a:ext cx="548640" cy="603069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BC55EB9A-2222-4E0A-B755-638DA1BA96E7}"/>
              </a:ext>
            </a:extLst>
          </p:cNvPr>
          <p:cNvSpPr/>
          <p:nvPr userDrawn="1"/>
        </p:nvSpPr>
        <p:spPr>
          <a:xfrm flipH="1" flipV="1">
            <a:off x="11604169" y="-3858"/>
            <a:ext cx="603071" cy="548640"/>
          </a:xfrm>
          <a:prstGeom prst="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9D600A3C-5EE0-4629-BFD1-8C6A7B8C39DA}"/>
              </a:ext>
            </a:extLst>
          </p:cNvPr>
          <p:cNvSpPr/>
          <p:nvPr userDrawn="1"/>
        </p:nvSpPr>
        <p:spPr>
          <a:xfrm flipH="1">
            <a:off x="11657148" y="6356350"/>
            <a:ext cx="550092" cy="526506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9F713AC8-963C-4E7C-B74F-902AB2CC8018}"/>
              </a:ext>
            </a:extLst>
          </p:cNvPr>
          <p:cNvSpPr/>
          <p:nvPr userDrawn="1"/>
        </p:nvSpPr>
        <p:spPr>
          <a:xfrm rot="5400000" flipH="1">
            <a:off x="-26669" y="6307273"/>
            <a:ext cx="550092" cy="526506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952C9D-1B41-4571-8644-BB012A8F972E}"/>
              </a:ext>
            </a:extLst>
          </p:cNvPr>
          <p:cNvSpPr txBox="1"/>
          <p:nvPr userDrawn="1"/>
        </p:nvSpPr>
        <p:spPr>
          <a:xfrm>
            <a:off x="4735274" y="6492874"/>
            <a:ext cx="2658304" cy="44267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cap="none" spc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en-US" sz="2000" b="1" cap="none" spc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3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9152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E75D-9915-47AC-924E-65271B807DC0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3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1923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852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3DE2-8ADC-4970-AF41-27E0EBDFA8FC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E610-4C10-4D61-93DA-DC4F5151747B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557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3847-E00F-4091-9C53-84C04BBC7B60}" type="datetime1">
              <a:rPr lang="en-US" smtClean="0"/>
              <a:t>25/01/2020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5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A8DB44-03AA-43C6-976F-9573947C88E6}" type="datetime1">
              <a:rPr lang="en-US" smtClean="0"/>
              <a:t>25/01/2020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6A10-9434-46AE-9534-2331DCEC7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  <p:sldLayoutId id="2147483844" r:id="rId18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julfikerali11@mail.com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27224DE-07C5-42CD-9FE3-C6BB050A11B7}"/>
              </a:ext>
            </a:extLst>
          </p:cNvPr>
          <p:cNvSpPr txBox="1"/>
          <p:nvPr/>
        </p:nvSpPr>
        <p:spPr>
          <a:xfrm>
            <a:off x="2875721" y="569844"/>
            <a:ext cx="58031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01E23D-D86F-4404-8CBE-62503C048B13}"/>
              </a:ext>
            </a:extLst>
          </p:cNvPr>
          <p:cNvSpPr txBox="1"/>
          <p:nvPr/>
        </p:nvSpPr>
        <p:spPr>
          <a:xfrm>
            <a:off x="2314714" y="1851645"/>
            <a:ext cx="7418378" cy="37702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C0F5C-3D3E-488C-BB9F-34079520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8E37-7763-47FC-AFA1-4AE308428E8E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BA71A-2CF2-4256-9239-D0C69547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00603" y="5999027"/>
            <a:ext cx="1402332" cy="365125"/>
          </a:xfrm>
        </p:spPr>
        <p:txBody>
          <a:bodyPr/>
          <a:lstStyle/>
          <a:p>
            <a:fld id="{735B6A10-9434-46AE-9534-2331DCEC7AB0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FE7F5B-001C-4F2D-901F-5232DCD67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8" y="493848"/>
            <a:ext cx="1991155" cy="2022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A6323D-17F8-47C0-99A3-F19332387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80" y="493848"/>
            <a:ext cx="1991155" cy="2022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smillahir Rahmanir Raheem (Arabic &amp; Bangla)_1">
            <a:hlinkClick r:id="" action="ppaction://media"/>
            <a:extLst>
              <a:ext uri="{FF2B5EF4-FFF2-40B4-BE49-F238E27FC236}">
                <a16:creationId xmlns:a16="http://schemas.microsoft.com/office/drawing/2014/main" id="{BF4ADA62-A0EC-4C68-A63F-D6271461EB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86868" y="5560046"/>
            <a:ext cx="516067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1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0A589-B9AD-48B1-938D-990A9F3244C5}"/>
              </a:ext>
            </a:extLst>
          </p:cNvPr>
          <p:cNvSpPr txBox="1"/>
          <p:nvPr/>
        </p:nvSpPr>
        <p:spPr>
          <a:xfrm>
            <a:off x="1438942" y="685635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320635-8A0F-45F5-BAC1-F7D06321861F}"/>
              </a:ext>
            </a:extLst>
          </p:cNvPr>
          <p:cNvCxnSpPr/>
          <p:nvPr/>
        </p:nvCxnSpPr>
        <p:spPr>
          <a:xfrm>
            <a:off x="905543" y="144763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meenphone Internet">
            <a:extLst>
              <a:ext uri="{FF2B5EF4-FFF2-40B4-BE49-F238E27FC236}">
                <a16:creationId xmlns:a16="http://schemas.microsoft.com/office/drawing/2014/main" id="{0FDAAD75-6FF1-4BD7-893B-5B6D5ACB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3" y="1837104"/>
            <a:ext cx="4114799" cy="3098107"/>
          </a:xfrm>
          <a:prstGeom prst="rect">
            <a:avLst/>
          </a:prstGeom>
        </p:spPr>
      </p:pic>
      <p:pic>
        <p:nvPicPr>
          <p:cNvPr id="6" name="Picture 2" descr="C:\Users\julfiker\Downloads\কম্পিউটার কন্টেন্ট-এর জন্য\tird generation.jpg">
            <a:extLst>
              <a:ext uri="{FF2B5EF4-FFF2-40B4-BE49-F238E27FC236}">
                <a16:creationId xmlns:a16="http://schemas.microsoft.com/office/drawing/2014/main" id="{2D08A23A-8210-4A2A-A381-FD18AF90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88" y="1873768"/>
            <a:ext cx="3886200" cy="29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29B774-6E86-451F-93AD-30ADA87B4CF5}"/>
              </a:ext>
            </a:extLst>
          </p:cNvPr>
          <p:cNvSpPr txBox="1"/>
          <p:nvPr/>
        </p:nvSpPr>
        <p:spPr>
          <a:xfrm>
            <a:off x="1819941" y="5279480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ICT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F16CE-2D65-44ED-959F-253F2E02A10C}"/>
              </a:ext>
            </a:extLst>
          </p:cNvPr>
          <p:cNvSpPr txBox="1"/>
          <p:nvPr/>
        </p:nvSpPr>
        <p:spPr>
          <a:xfrm>
            <a:off x="6315741" y="5297106"/>
            <a:ext cx="388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E3CB0-64D6-4645-AFD7-D5E92F3C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DE8CC-F4CF-403D-A5D4-FBC5C37B7F26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05E01-2516-442B-8B32-22156AEA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3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6D2343-1872-459E-9C8E-D85D23F5A32C}"/>
              </a:ext>
            </a:extLst>
          </p:cNvPr>
          <p:cNvSpPr txBox="1">
            <a:spLocks/>
          </p:cNvSpPr>
          <p:nvPr/>
        </p:nvSpPr>
        <p:spPr>
          <a:xfrm>
            <a:off x="2877640" y="8983133"/>
            <a:ext cx="9753599" cy="1430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প্রথমেই আমাদের ঠিক করতে হবে কোন ই-মেইল সেবাদাতার মাধ্যমে ই-মেইল ঠিকানা খুলব। ওয়েবে অনেক গুলো ই-মেইল খোলার সাইট রয়েছে। আমাদের পছন্দের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YAHOO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মেইল সার্ভিসটি চালু করি।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6A193-5527-425C-B597-63D2293D3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" t="3041" r="3381" b="7636"/>
          <a:stretch/>
        </p:blipFill>
        <p:spPr>
          <a:xfrm>
            <a:off x="3206933" y="1613359"/>
            <a:ext cx="6679096" cy="3362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F6F0CC-F335-473C-BF73-695D7623AC4E}"/>
              </a:ext>
            </a:extLst>
          </p:cNvPr>
          <p:cNvCxnSpPr/>
          <p:nvPr/>
        </p:nvCxnSpPr>
        <p:spPr>
          <a:xfrm>
            <a:off x="872488" y="1326703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9DF853-82CA-4862-B39B-FBED35F1D334}"/>
              </a:ext>
            </a:extLst>
          </p:cNvPr>
          <p:cNvSpPr txBox="1"/>
          <p:nvPr/>
        </p:nvSpPr>
        <p:spPr>
          <a:xfrm>
            <a:off x="1924254" y="332162"/>
            <a:ext cx="960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7609DD-45C8-4BF9-A3AB-EDFDC9EDF4E8}"/>
              </a:ext>
            </a:extLst>
          </p:cNvPr>
          <p:cNvSpPr txBox="1">
            <a:spLocks/>
          </p:cNvSpPr>
          <p:nvPr/>
        </p:nvSpPr>
        <p:spPr>
          <a:xfrm>
            <a:off x="680484" y="5102843"/>
            <a:ext cx="10611293" cy="1430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প্রথমেই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সেবাদাতার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YAHOO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8784B-158E-4B02-B372-2E554D8B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6BAA-48F4-4613-8779-DE750271FFBC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D60FA-5537-4B4D-AF2D-B412BE08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59306D-34A7-4603-BF5F-4B0D2558ABAE}"/>
              </a:ext>
            </a:extLst>
          </p:cNvPr>
          <p:cNvSpPr txBox="1"/>
          <p:nvPr/>
        </p:nvSpPr>
        <p:spPr>
          <a:xfrm>
            <a:off x="3051464" y="452735"/>
            <a:ext cx="46412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Mail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-এ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Yahoo - Mozilla Firefox">
            <a:extLst>
              <a:ext uri="{FF2B5EF4-FFF2-40B4-BE49-F238E27FC236}">
                <a16:creationId xmlns:a16="http://schemas.microsoft.com/office/drawing/2014/main" id="{99D00995-7115-4D47-952E-7C05AB8C1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5" y="1651457"/>
            <a:ext cx="9601199" cy="47538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F15386-093C-4869-A5B0-B7EB4D5FDEEC}"/>
              </a:ext>
            </a:extLst>
          </p:cNvPr>
          <p:cNvSpPr/>
          <p:nvPr/>
        </p:nvSpPr>
        <p:spPr>
          <a:xfrm>
            <a:off x="1060555" y="3297836"/>
            <a:ext cx="918147" cy="449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842795-E6C1-4351-AAE8-D7ABDFCC3328}"/>
              </a:ext>
            </a:extLst>
          </p:cNvPr>
          <p:cNvCxnSpPr/>
          <p:nvPr/>
        </p:nvCxnSpPr>
        <p:spPr>
          <a:xfrm flipH="1">
            <a:off x="1978702" y="1029457"/>
            <a:ext cx="2638269" cy="22683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0E180-6C17-474F-B54D-1EE8BCC6D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9C97-F60D-4B9A-9B12-1574EFD78DCE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2C500-4747-4557-B94E-9E188509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oo - login - Mozilla Firefox">
            <a:extLst>
              <a:ext uri="{FF2B5EF4-FFF2-40B4-BE49-F238E27FC236}">
                <a16:creationId xmlns:a16="http://schemas.microsoft.com/office/drawing/2014/main" id="{F9DF30C5-63F0-4641-837B-ECAAA381F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482032"/>
            <a:ext cx="9692640" cy="4810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57A16-FFFB-4D68-868F-772836C77727}"/>
              </a:ext>
            </a:extLst>
          </p:cNvPr>
          <p:cNvSpPr txBox="1"/>
          <p:nvPr/>
        </p:nvSpPr>
        <p:spPr>
          <a:xfrm>
            <a:off x="3429000" y="57265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account -এ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F6202F-72EC-44EB-8A4F-7AFDFEE0B30A}"/>
              </a:ext>
            </a:extLst>
          </p:cNvPr>
          <p:cNvSpPr/>
          <p:nvPr/>
        </p:nvSpPr>
        <p:spPr>
          <a:xfrm>
            <a:off x="7480092" y="5426439"/>
            <a:ext cx="2293495" cy="7045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5BCA3C-8D88-40B5-9B54-AED8F6B1A9EF}"/>
              </a:ext>
            </a:extLst>
          </p:cNvPr>
          <p:cNvCxnSpPr/>
          <p:nvPr/>
        </p:nvCxnSpPr>
        <p:spPr>
          <a:xfrm>
            <a:off x="6820525" y="1004341"/>
            <a:ext cx="1713875" cy="4422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0C548-7E0A-451B-8E6F-05CAB7A9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B29C-1809-4622-96FB-6F85B77CB0C5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F926C-844E-4B32-A4C2-B1A88D64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oo Registration - Mozilla Firefox">
            <a:extLst>
              <a:ext uri="{FF2B5EF4-FFF2-40B4-BE49-F238E27FC236}">
                <a16:creationId xmlns:a16="http://schemas.microsoft.com/office/drawing/2014/main" id="{3B031FEC-FE57-4544-9F34-DE67EC0A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6" y="1481854"/>
            <a:ext cx="9955108" cy="4875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Callout 2">
            <a:extLst>
              <a:ext uri="{FF2B5EF4-FFF2-40B4-BE49-F238E27FC236}">
                <a16:creationId xmlns:a16="http://schemas.microsoft.com/office/drawing/2014/main" id="{334DB992-380F-49B4-BB5A-8E5A9286BFB5}"/>
              </a:ext>
            </a:extLst>
          </p:cNvPr>
          <p:cNvSpPr/>
          <p:nvPr/>
        </p:nvSpPr>
        <p:spPr>
          <a:xfrm>
            <a:off x="1514688" y="470943"/>
            <a:ext cx="9406468" cy="816679"/>
          </a:xfrm>
          <a:prstGeom prst="leftArrowCallout">
            <a:avLst>
              <a:gd name="adj1" fmla="val 46396"/>
              <a:gd name="adj2" fmla="val 23198"/>
              <a:gd name="adj3" fmla="val 0"/>
              <a:gd name="adj4" fmla="val 10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your Yahoo  Account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ফরমটি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যথাযথভাবে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ইংরেজীতে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Account -এ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2BE35E-4681-4D94-9C24-A4E235E650AD}"/>
              </a:ext>
            </a:extLst>
          </p:cNvPr>
          <p:cNvSpPr/>
          <p:nvPr/>
        </p:nvSpPr>
        <p:spPr>
          <a:xfrm>
            <a:off x="2983043" y="2668249"/>
            <a:ext cx="5816183" cy="3327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4CCF8A-6DA5-46A8-9499-E139D860A9F1}"/>
              </a:ext>
            </a:extLst>
          </p:cNvPr>
          <p:cNvCxnSpPr>
            <a:cxnSpLocks/>
          </p:cNvCxnSpPr>
          <p:nvPr/>
        </p:nvCxnSpPr>
        <p:spPr>
          <a:xfrm>
            <a:off x="6096000" y="1287622"/>
            <a:ext cx="0" cy="1380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6A641-5337-4F59-BEA0-F3C793B7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7E5B-2E96-4B3C-ACCC-214C9DAF4799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A0F5-EE2C-42D5-8759-1436C7FD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hoo Registration - Mozilla Firefox">
            <a:extLst>
              <a:ext uri="{FF2B5EF4-FFF2-40B4-BE49-F238E27FC236}">
                <a16:creationId xmlns:a16="http://schemas.microsoft.com/office/drawing/2014/main" id="{8A6D9B92-4456-45BF-8E74-5810CA464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" y="1539872"/>
            <a:ext cx="9875520" cy="487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7DBE6-0450-4BD4-9C1A-F07D6C17E1FD}"/>
              </a:ext>
            </a:extLst>
          </p:cNvPr>
          <p:cNvSpPr txBox="1"/>
          <p:nvPr/>
        </p:nvSpPr>
        <p:spPr>
          <a:xfrm>
            <a:off x="1981200" y="497018"/>
            <a:ext cx="8305800" cy="5847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Veryfication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code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Submit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3DE-C7F4-43C5-8A31-676506D9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387B-7403-4899-BBEF-94356FFE2E56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7FA93-D816-4B3F-8FC6-14B7DC41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8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96126C-EBED-4475-B128-BE472FA8D415}"/>
              </a:ext>
            </a:extLst>
          </p:cNvPr>
          <p:cNvSpPr/>
          <p:nvPr/>
        </p:nvSpPr>
        <p:spPr>
          <a:xfrm>
            <a:off x="596349" y="957282"/>
            <a:ext cx="80524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প্রত্যেকে নিজের নামে </a:t>
            </a:r>
            <a:r>
              <a:rPr lang="en-US" sz="4400" b="1" kern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Yahoo </a:t>
            </a:r>
            <a:r>
              <a:rPr lang="en-US" sz="4400" b="1" kern="11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তে</a:t>
            </a:r>
            <a:r>
              <a:rPr lang="bn-BD" sz="4400" b="1" kern="1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একটি ই-মেইল একাউন্ট খোল।</a:t>
            </a:r>
            <a:endParaRPr lang="bn-BD" sz="4400" b="1" spc="150" dirty="0">
              <a:ln w="11430"/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9BA6E-1DB0-44AF-8783-336309DB45C2}"/>
              </a:ext>
            </a:extLst>
          </p:cNvPr>
          <p:cNvSpPr txBox="1"/>
          <p:nvPr/>
        </p:nvSpPr>
        <p:spPr>
          <a:xfrm>
            <a:off x="3843021" y="5612417"/>
            <a:ext cx="480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FCF05-B7E0-4574-9072-8AC6A9ACEF78}"/>
              </a:ext>
            </a:extLst>
          </p:cNvPr>
          <p:cNvSpPr txBox="1"/>
          <p:nvPr/>
        </p:nvSpPr>
        <p:spPr>
          <a:xfrm>
            <a:off x="8138221" y="1680557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)-20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িনিট</a:t>
            </a:r>
            <a:endParaRPr lang="en-US" sz="3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105E0-72AD-45F6-A7FE-A868702D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DCA7-AE77-4A37-8717-CD8D5909A4E1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0DBFB-AD18-4055-A4B8-2135503B7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66DC2A84-95C5-409A-AA46-75A71D43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35" y="5480137"/>
            <a:ext cx="1037780" cy="10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(5 unread) - julfikerali76 - Yahoo Mail - Mozilla Firefox">
            <a:extLst>
              <a:ext uri="{FF2B5EF4-FFF2-40B4-BE49-F238E27FC236}">
                <a16:creationId xmlns:a16="http://schemas.microsoft.com/office/drawing/2014/main" id="{9C8ED022-B9A9-4D74-B917-234C6D7A5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34" y="2147212"/>
            <a:ext cx="8344939" cy="43897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68565-5359-4E64-A8C7-8D1A582A5CA3}"/>
              </a:ext>
            </a:extLst>
          </p:cNvPr>
          <p:cNvSpPr txBox="1"/>
          <p:nvPr/>
        </p:nvSpPr>
        <p:spPr>
          <a:xfrm>
            <a:off x="3330200" y="313966"/>
            <a:ext cx="4688407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95C49-6674-4B1A-8306-21035AAEC16F}"/>
              </a:ext>
            </a:extLst>
          </p:cNvPr>
          <p:cNvSpPr txBox="1"/>
          <p:nvPr/>
        </p:nvSpPr>
        <p:spPr>
          <a:xfrm>
            <a:off x="1878936" y="1202965"/>
            <a:ext cx="7550728" cy="64633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Compose -এ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8EAB57-54B5-4304-801D-9C3BE861C7F3}"/>
              </a:ext>
            </a:extLst>
          </p:cNvPr>
          <p:cNvSpPr/>
          <p:nvPr/>
        </p:nvSpPr>
        <p:spPr>
          <a:xfrm>
            <a:off x="1423428" y="3643217"/>
            <a:ext cx="1249096" cy="4093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DDDF86-A094-44EF-B4D2-3F60BB23191E}"/>
              </a:ext>
            </a:extLst>
          </p:cNvPr>
          <p:cNvCxnSpPr/>
          <p:nvPr/>
        </p:nvCxnSpPr>
        <p:spPr>
          <a:xfrm flipH="1">
            <a:off x="2435901" y="1660165"/>
            <a:ext cx="1943100" cy="213027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5EA87-9823-478F-8AAE-5BA7A13A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BFD5-320C-4B7B-A2AD-AD97C8ADFDCF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814D8-12C1-4DEE-BFEB-1426AF4C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(14 unread) - julfikerali76 - Yahoo Mail - Mozilla Firefox">
            <a:extLst>
              <a:ext uri="{FF2B5EF4-FFF2-40B4-BE49-F238E27FC236}">
                <a16:creationId xmlns:a16="http://schemas.microsoft.com/office/drawing/2014/main" id="{D43722D9-F571-40ED-A1D9-A6B54AF0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82" y="1361017"/>
            <a:ext cx="10257410" cy="5324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C561D3-A6BA-4704-A115-A4339B5F3186}"/>
              </a:ext>
            </a:extLst>
          </p:cNvPr>
          <p:cNvSpPr txBox="1"/>
          <p:nvPr/>
        </p:nvSpPr>
        <p:spPr>
          <a:xfrm>
            <a:off x="1416988" y="361571"/>
            <a:ext cx="9524999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 -এ  ‘ই-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Sent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C2A396-EDB2-4509-AABB-B5C9B3B11738}"/>
              </a:ext>
            </a:extLst>
          </p:cNvPr>
          <p:cNvSpPr/>
          <p:nvPr/>
        </p:nvSpPr>
        <p:spPr>
          <a:xfrm>
            <a:off x="2614758" y="5964964"/>
            <a:ext cx="1249096" cy="4487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0DFD1B-CE41-4F5B-866B-EDC78FEE02EE}"/>
              </a:ext>
            </a:extLst>
          </p:cNvPr>
          <p:cNvSpPr/>
          <p:nvPr/>
        </p:nvSpPr>
        <p:spPr>
          <a:xfrm>
            <a:off x="2534587" y="3121704"/>
            <a:ext cx="1249096" cy="4487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63893C-5F60-47A3-ABBD-66C214512510}"/>
              </a:ext>
            </a:extLst>
          </p:cNvPr>
          <p:cNvCxnSpPr>
            <a:cxnSpLocks/>
          </p:cNvCxnSpPr>
          <p:nvPr/>
        </p:nvCxnSpPr>
        <p:spPr>
          <a:xfrm flipH="1">
            <a:off x="3220387" y="1140500"/>
            <a:ext cx="1981200" cy="48244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C5AE8B-C824-4B3C-934D-EB37279FAFBD}"/>
              </a:ext>
            </a:extLst>
          </p:cNvPr>
          <p:cNvCxnSpPr>
            <a:cxnSpLocks/>
          </p:cNvCxnSpPr>
          <p:nvPr/>
        </p:nvCxnSpPr>
        <p:spPr>
          <a:xfrm>
            <a:off x="2077387" y="787821"/>
            <a:ext cx="990600" cy="23592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D9300-C8FF-4296-8DCB-C0BEDDE8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E67D-FE71-4ED8-8B91-CD8292B7247A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B83F0-6735-4F85-8A80-836C6920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8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C151DE-512C-42CB-B1CE-5011AB4B4993}"/>
              </a:ext>
            </a:extLst>
          </p:cNvPr>
          <p:cNvSpPr txBox="1"/>
          <p:nvPr/>
        </p:nvSpPr>
        <p:spPr>
          <a:xfrm>
            <a:off x="7818783" y="2083135"/>
            <a:ext cx="396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)-20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6D54E-3D9D-483C-9BD6-C584A6D432A7}"/>
              </a:ext>
            </a:extLst>
          </p:cNvPr>
          <p:cNvSpPr txBox="1"/>
          <p:nvPr/>
        </p:nvSpPr>
        <p:spPr>
          <a:xfrm>
            <a:off x="980659" y="1252138"/>
            <a:ext cx="901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41B2A4-1FC3-4321-B5FF-79CDBF4B057F}"/>
              </a:ext>
            </a:extLst>
          </p:cNvPr>
          <p:cNvSpPr/>
          <p:nvPr/>
        </p:nvSpPr>
        <p:spPr>
          <a:xfrm>
            <a:off x="2035871" y="3221287"/>
            <a:ext cx="6901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amazid661@gmail.com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1781C-C9E4-4D0D-ACFB-32345B07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C734-52B5-46F6-B470-56EFFB1A2E1A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AD08E-2E72-45C5-B704-84E0C18A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5E5598CC-5E46-466D-A68A-3BA05CF0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093" y="5143809"/>
            <a:ext cx="1037780" cy="10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7B0788-9FBA-4522-BE72-4B19D9AF8394}"/>
              </a:ext>
            </a:extLst>
          </p:cNvPr>
          <p:cNvSpPr/>
          <p:nvPr/>
        </p:nvSpPr>
        <p:spPr>
          <a:xfrm>
            <a:off x="651180" y="3368053"/>
            <a:ext cx="5029200" cy="30740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প্রাং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দেবখন্ড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তালোড়া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01718-105368</a:t>
            </a:r>
          </a:p>
          <a:p>
            <a:r>
              <a:rPr lang="en-US" sz="2000" dirty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amazid616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  <a:hlinkClick r:id="rId2"/>
              </a:rPr>
              <a:t>@gmail.com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r>
              <a:rPr lang="en-US" sz="2000" dirty="0">
                <a:latin typeface="Times New Roman" pitchFamily="18" charset="0"/>
                <a:cs typeface="NikoshBAN" pitchFamily="2" charset="0"/>
              </a:rPr>
              <a:t>             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NikoshBAN" pitchFamily="2" charset="0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39D47FF-19CC-4CA0-AB1A-8FF44ACCC643}"/>
              </a:ext>
            </a:extLst>
          </p:cNvPr>
          <p:cNvSpPr/>
          <p:nvPr/>
        </p:nvSpPr>
        <p:spPr>
          <a:xfrm>
            <a:off x="1524000" y="588202"/>
            <a:ext cx="2514600" cy="533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45F3A25-1A33-4ADA-B1C2-842216A05FEC}"/>
              </a:ext>
            </a:extLst>
          </p:cNvPr>
          <p:cNvSpPr/>
          <p:nvPr/>
        </p:nvSpPr>
        <p:spPr>
          <a:xfrm>
            <a:off x="7339636" y="728132"/>
            <a:ext cx="2605888" cy="62454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5E36C5-3220-49FC-9F8E-1F66B07D1346}"/>
              </a:ext>
            </a:extLst>
          </p:cNvPr>
          <p:cNvCxnSpPr/>
          <p:nvPr/>
        </p:nvCxnSpPr>
        <p:spPr>
          <a:xfrm>
            <a:off x="5943541" y="465665"/>
            <a:ext cx="0" cy="5943601"/>
          </a:xfrm>
          <a:prstGeom prst="line">
            <a:avLst/>
          </a:prstGeom>
          <a:ln w="219075" cmpd="tri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E9420F-DBCB-4A78-832E-4FE609B61728}"/>
              </a:ext>
            </a:extLst>
          </p:cNvPr>
          <p:cNvSpPr txBox="1"/>
          <p:nvPr/>
        </p:nvSpPr>
        <p:spPr>
          <a:xfrm>
            <a:off x="6560456" y="1669143"/>
            <a:ext cx="4980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োগা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47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50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25/03/2019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48984-32D6-474E-A070-1A0B5C4410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22832"/>
            <a:ext cx="2514598" cy="23073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F7E28-F131-49D4-826B-E79BBD6E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2718" y="6229982"/>
            <a:ext cx="2743200" cy="365125"/>
          </a:xfrm>
        </p:spPr>
        <p:txBody>
          <a:bodyPr/>
          <a:lstStyle/>
          <a:p>
            <a:fld id="{56960B68-455A-49F7-A87F-FBE5E1810602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CB6653-87A8-4D31-ABFC-8BDF543D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04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74098174-795C-43EE-9245-B67F6558EFEA}"/>
              </a:ext>
            </a:extLst>
          </p:cNvPr>
          <p:cNvSpPr txBox="1"/>
          <p:nvPr/>
        </p:nvSpPr>
        <p:spPr>
          <a:xfrm>
            <a:off x="2901440" y="2278865"/>
            <a:ext cx="26449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ইমারজেন্সি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629D8-F8BE-4E1B-91E3-E09B29BF9093}"/>
              </a:ext>
            </a:extLst>
          </p:cNvPr>
          <p:cNvSpPr txBox="1"/>
          <p:nvPr/>
        </p:nvSpPr>
        <p:spPr>
          <a:xfrm>
            <a:off x="2901440" y="1385064"/>
            <a:ext cx="2895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F2203812-4160-4206-96CF-905628E658B8}"/>
              </a:ext>
            </a:extLst>
          </p:cNvPr>
          <p:cNvSpPr txBox="1"/>
          <p:nvPr/>
        </p:nvSpPr>
        <p:spPr>
          <a:xfrm>
            <a:off x="2901440" y="3971767"/>
            <a:ext cx="269075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EE4F943C-D234-49BE-B9C5-B385A24E863B}"/>
              </a:ext>
            </a:extLst>
          </p:cNvPr>
          <p:cNvSpPr txBox="1"/>
          <p:nvPr/>
        </p:nvSpPr>
        <p:spPr>
          <a:xfrm>
            <a:off x="2901440" y="3081196"/>
            <a:ext cx="2644960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ইলেক্ট্রিক্যাল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D0CF9F03-748E-4B80-9386-60EEC788FE80}"/>
              </a:ext>
            </a:extLst>
          </p:cNvPr>
          <p:cNvSpPr txBox="1"/>
          <p:nvPr/>
        </p:nvSpPr>
        <p:spPr>
          <a:xfrm>
            <a:off x="2901440" y="4712920"/>
            <a:ext cx="2699345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ইঞ্জিনিয়ারিং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7632C1-40A3-4E77-ADF2-306A27ED3916}"/>
              </a:ext>
            </a:extLst>
          </p:cNvPr>
          <p:cNvSpPr txBox="1"/>
          <p:nvPr/>
        </p:nvSpPr>
        <p:spPr>
          <a:xfrm>
            <a:off x="3440920" y="5454074"/>
            <a:ext cx="3463636" cy="76944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3DFB8-D7FF-44EB-A840-52B936452EFF}"/>
              </a:ext>
            </a:extLst>
          </p:cNvPr>
          <p:cNvSpPr txBox="1"/>
          <p:nvPr/>
        </p:nvSpPr>
        <p:spPr>
          <a:xfrm>
            <a:off x="3857677" y="448228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FC8E5-98B4-4BCC-A4EB-439DE5DA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8001-AC30-4259-B5FF-BCDB1CE39090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2EE3D-A03E-4535-BB5E-BC7A96BF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9EFB72-22B8-4E61-8FDC-1B6240DAC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867664" y="454705"/>
            <a:ext cx="1973581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1571E-E431-4E5A-8581-0F96FFA80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8503239" y="354262"/>
            <a:ext cx="1973581" cy="17526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B67991-35BF-46AA-A5EB-7A790CEA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164" y="2316801"/>
            <a:ext cx="102108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n 3">
            <a:extLst>
              <a:ext uri="{FF2B5EF4-FFF2-40B4-BE49-F238E27FC236}">
                <a16:creationId xmlns:a16="http://schemas.microsoft.com/office/drawing/2014/main" id="{9D722679-2591-4F9B-A920-F0EF790D5F34}"/>
              </a:ext>
            </a:extLst>
          </p:cNvPr>
          <p:cNvSpPr/>
          <p:nvPr/>
        </p:nvSpPr>
        <p:spPr>
          <a:xfrm>
            <a:off x="4565824" y="716605"/>
            <a:ext cx="3937415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8">
            <a:extLst>
              <a:ext uri="{FF2B5EF4-FFF2-40B4-BE49-F238E27FC236}">
                <a16:creationId xmlns:a16="http://schemas.microsoft.com/office/drawing/2014/main" id="{210870A4-061C-4818-B809-B6A97D228753}"/>
              </a:ext>
            </a:extLst>
          </p:cNvPr>
          <p:cNvSpPr/>
          <p:nvPr/>
        </p:nvSpPr>
        <p:spPr>
          <a:xfrm flipH="1">
            <a:off x="397413" y="239845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70C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9">
            <a:extLst>
              <a:ext uri="{FF2B5EF4-FFF2-40B4-BE49-F238E27FC236}">
                <a16:creationId xmlns:a16="http://schemas.microsoft.com/office/drawing/2014/main" id="{80161289-EB7B-47A8-A953-17E1393707DC}"/>
              </a:ext>
            </a:extLst>
          </p:cNvPr>
          <p:cNvSpPr/>
          <p:nvPr/>
        </p:nvSpPr>
        <p:spPr>
          <a:xfrm flipH="1">
            <a:off x="969508" y="229421"/>
            <a:ext cx="745672" cy="2057400"/>
          </a:xfrm>
          <a:prstGeom prst="chevron">
            <a:avLst>
              <a:gd name="adj" fmla="val 71429"/>
            </a:avLst>
          </a:prstGeom>
          <a:solidFill>
            <a:srgbClr val="C0000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8">
            <a:extLst>
              <a:ext uri="{FF2B5EF4-FFF2-40B4-BE49-F238E27FC236}">
                <a16:creationId xmlns:a16="http://schemas.microsoft.com/office/drawing/2014/main" id="{DA0BDAA5-7B47-4162-91FC-238F527F219D}"/>
              </a:ext>
            </a:extLst>
          </p:cNvPr>
          <p:cNvSpPr/>
          <p:nvPr/>
        </p:nvSpPr>
        <p:spPr>
          <a:xfrm rot="10800000" flipH="1">
            <a:off x="10518144" y="235279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70C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9">
            <a:extLst>
              <a:ext uri="{FF2B5EF4-FFF2-40B4-BE49-F238E27FC236}">
                <a16:creationId xmlns:a16="http://schemas.microsoft.com/office/drawing/2014/main" id="{A5B4015E-3C1D-4993-8B90-8DE58E2D0E68}"/>
              </a:ext>
            </a:extLst>
          </p:cNvPr>
          <p:cNvSpPr/>
          <p:nvPr/>
        </p:nvSpPr>
        <p:spPr>
          <a:xfrm rot="10800000" flipH="1">
            <a:off x="11090239" y="239845"/>
            <a:ext cx="745672" cy="2057400"/>
          </a:xfrm>
          <a:prstGeom prst="chevron">
            <a:avLst>
              <a:gd name="adj" fmla="val 71429"/>
            </a:avLst>
          </a:prstGeom>
          <a:solidFill>
            <a:srgbClr val="C0000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2A3657-D376-430E-ABCD-D56DB49CD714}"/>
              </a:ext>
            </a:extLst>
          </p:cNvPr>
          <p:cNvSpPr/>
          <p:nvPr/>
        </p:nvSpPr>
        <p:spPr>
          <a:xfrm>
            <a:off x="1402637" y="2496760"/>
            <a:ext cx="9386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মুঠোয়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D4492-86CF-4D4A-9938-C895104E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9832-A36A-4969-B30D-A79B83B31A17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C757D-FF5A-4DE9-AC9A-47837ABDC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CBB5EE-3EEF-4CA4-BDDE-E2BCC943A24E}"/>
              </a:ext>
            </a:extLst>
          </p:cNvPr>
          <p:cNvSpPr txBox="1"/>
          <p:nvPr/>
        </p:nvSpPr>
        <p:spPr>
          <a:xfrm>
            <a:off x="2575560" y="496675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করঃ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9FDD5-4BCA-450E-B255-9D624361D1CD}"/>
              </a:ext>
            </a:extLst>
          </p:cNvPr>
          <p:cNvSpPr txBox="1"/>
          <p:nvPr/>
        </p:nvSpPr>
        <p:spPr>
          <a:xfrm>
            <a:off x="3337560" y="2590806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34FC2-C81F-4A3C-BB78-7251B15688B5}"/>
              </a:ext>
            </a:extLst>
          </p:cNvPr>
          <p:cNvSpPr txBox="1"/>
          <p:nvPr/>
        </p:nvSpPr>
        <p:spPr>
          <a:xfrm>
            <a:off x="2575560" y="5344894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ডাকছে</a:t>
            </a:r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8CE80-73B6-4EAD-B945-8BD7FC5A6E46}"/>
              </a:ext>
            </a:extLst>
          </p:cNvPr>
          <p:cNvSpPr txBox="1"/>
          <p:nvPr/>
        </p:nvSpPr>
        <p:spPr>
          <a:xfrm>
            <a:off x="4030980" y="1143006"/>
            <a:ext cx="28194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F1FC0-50D5-4950-A52C-C2EE4DBFE84C}"/>
              </a:ext>
            </a:extLst>
          </p:cNvPr>
          <p:cNvSpPr txBox="1"/>
          <p:nvPr/>
        </p:nvSpPr>
        <p:spPr>
          <a:xfrm>
            <a:off x="4030980" y="3568121"/>
            <a:ext cx="28194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5757D6B-8E55-4317-8820-1B35F16A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90F4-5FDC-40CE-BCFE-0582213CB686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1F133EE-ED36-4514-9C2D-E8BC2565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ulfiker\Desktop\ll.jpg">
            <a:extLst>
              <a:ext uri="{FF2B5EF4-FFF2-40B4-BE49-F238E27FC236}">
                <a16:creationId xmlns:a16="http://schemas.microsoft.com/office/drawing/2014/main" id="{946AC2D1-2119-410E-8C28-8C8C51E4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87" y="1858332"/>
            <a:ext cx="4024106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julfiker\Desktop\kk.jpg">
            <a:extLst>
              <a:ext uri="{FF2B5EF4-FFF2-40B4-BE49-F238E27FC236}">
                <a16:creationId xmlns:a16="http://schemas.microsoft.com/office/drawing/2014/main" id="{E1C5E02A-5761-4E63-BC4C-EB50B951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6" y="1849869"/>
            <a:ext cx="33528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E067C33-4026-4987-9433-78F11F37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1" y="2610232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C4FAD8-FC7F-4705-A114-FFF16747CD13}"/>
              </a:ext>
            </a:extLst>
          </p:cNvPr>
          <p:cNvSpPr/>
          <p:nvPr/>
        </p:nvSpPr>
        <p:spPr>
          <a:xfrm>
            <a:off x="2572913" y="5334004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8072C-B7F0-4FA6-8A5C-7BB692F6DB50}"/>
              </a:ext>
            </a:extLst>
          </p:cNvPr>
          <p:cNvSpPr/>
          <p:nvPr/>
        </p:nvSpPr>
        <p:spPr>
          <a:xfrm>
            <a:off x="2572913" y="5325541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B23CD-6D4C-4DB4-88D4-68BAD90CFF7E}"/>
              </a:ext>
            </a:extLst>
          </p:cNvPr>
          <p:cNvSpPr/>
          <p:nvPr/>
        </p:nvSpPr>
        <p:spPr>
          <a:xfrm>
            <a:off x="2589475" y="5342467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358EE5-EFC3-4083-8AD5-6B830A67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1" y="2591456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FA9818F-97D8-4CBC-864C-A485A0D2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1" y="2590804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3208A4-F13B-44AB-927B-4B04B6B9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1" y="2608389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490861A-CA43-45F5-AFBA-2D7CB0744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1" y="2589327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76DD208-5C51-4D9D-B6E5-A4A4056C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377" y="2590804"/>
            <a:ext cx="799409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F40740-0F83-47B6-9CF3-CAACDCA89FD6}"/>
              </a:ext>
            </a:extLst>
          </p:cNvPr>
          <p:cNvSpPr txBox="1"/>
          <p:nvPr/>
        </p:nvSpPr>
        <p:spPr>
          <a:xfrm>
            <a:off x="1980081" y="4731514"/>
            <a:ext cx="8521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575A87F-97D1-45FB-873A-F37591F7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326A-01B8-43D0-80D2-9A57425FF9AD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C1661C7-5038-49FC-807F-91C2E086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03E15-44AB-4677-9FC3-85156F20CDCF}"/>
              </a:ext>
            </a:extLst>
          </p:cNvPr>
          <p:cNvSpPr txBox="1"/>
          <p:nvPr/>
        </p:nvSpPr>
        <p:spPr>
          <a:xfrm>
            <a:off x="3999624" y="547584"/>
            <a:ext cx="4482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0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2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4166 L 0.16745 -0.1875 C 0.2026 -0.23912 0.25495 -0.2676 0.31003 -0.2676 C 0.37279 -0.2676 0.42266 -0.23912 0.45781 -0.1875 L 0.62578 0.04166 " pathEditMode="relative" rAng="0" ptsTypes="AAA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89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9115B5-21BC-4793-ADED-D3AEF44B479F}"/>
              </a:ext>
            </a:extLst>
          </p:cNvPr>
          <p:cNvGrpSpPr/>
          <p:nvPr/>
        </p:nvGrpSpPr>
        <p:grpSpPr>
          <a:xfrm>
            <a:off x="2211155" y="3908769"/>
            <a:ext cx="8186552" cy="865985"/>
            <a:chOff x="932600" y="1195289"/>
            <a:chExt cx="8744799" cy="865985"/>
          </a:xfrm>
          <a:solidFill>
            <a:srgbClr val="92D050"/>
          </a:soli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A27C3ECB-5CDF-48E7-AC15-5AC19A279E4F}"/>
                </a:ext>
              </a:extLst>
            </p:cNvPr>
            <p:cNvSpPr/>
            <p:nvPr/>
          </p:nvSpPr>
          <p:spPr>
            <a:xfrm rot="5400000">
              <a:off x="4872007" y="-2744118"/>
              <a:ext cx="865985" cy="874479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10">
              <a:extLst>
                <a:ext uri="{FF2B5EF4-FFF2-40B4-BE49-F238E27FC236}">
                  <a16:creationId xmlns:a16="http://schemas.microsoft.com/office/drawing/2014/main" id="{C54C17EE-148E-4048-B3BC-BDBF134D97F6}"/>
                </a:ext>
              </a:extLst>
            </p:cNvPr>
            <p:cNvSpPr txBox="1"/>
            <p:nvPr/>
          </p:nvSpPr>
          <p:spPr>
            <a:xfrm>
              <a:off x="932600" y="1237563"/>
              <a:ext cx="8702525" cy="7814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lvl="0"/>
              <a:r>
                <a:rPr lang="en-US" sz="4000" dirty="0">
                  <a:latin typeface="NikoshBAN" pitchFamily="2" charset="0"/>
                  <a:cs typeface="NikoshBAN" pitchFamily="2" charset="0"/>
                </a:rPr>
                <a:t>Yahoo -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মেইলে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ই-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ঠিকানা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খুলতে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11" name="Arrow: Chevron 12">
            <a:extLst>
              <a:ext uri="{FF2B5EF4-FFF2-40B4-BE49-F238E27FC236}">
                <a16:creationId xmlns:a16="http://schemas.microsoft.com/office/drawing/2014/main" id="{9D83E955-E870-4122-8E15-AFA60D59EEB8}"/>
              </a:ext>
            </a:extLst>
          </p:cNvPr>
          <p:cNvSpPr txBox="1"/>
          <p:nvPr/>
        </p:nvSpPr>
        <p:spPr>
          <a:xfrm>
            <a:off x="1257301" y="4066879"/>
            <a:ext cx="932600" cy="399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5AF9BF-7D53-485B-A36D-7B5CDBAF5675}"/>
              </a:ext>
            </a:extLst>
          </p:cNvPr>
          <p:cNvGrpSpPr/>
          <p:nvPr/>
        </p:nvGrpSpPr>
        <p:grpSpPr>
          <a:xfrm>
            <a:off x="2211155" y="4976497"/>
            <a:ext cx="8186553" cy="865985"/>
            <a:chOff x="932600" y="2330026"/>
            <a:chExt cx="8744799" cy="865985"/>
          </a:xfrm>
          <a:solidFill>
            <a:schemeClr val="accent6"/>
          </a:solidFill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FB96BF66-09F0-492B-8D52-AD738037B3C3}"/>
                </a:ext>
              </a:extLst>
            </p:cNvPr>
            <p:cNvSpPr/>
            <p:nvPr/>
          </p:nvSpPr>
          <p:spPr>
            <a:xfrm rot="5400000">
              <a:off x="4872007" y="-1609381"/>
              <a:ext cx="865985" cy="874479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14">
              <a:extLst>
                <a:ext uri="{FF2B5EF4-FFF2-40B4-BE49-F238E27FC236}">
                  <a16:creationId xmlns:a16="http://schemas.microsoft.com/office/drawing/2014/main" id="{82BA2CE7-C9E3-4A73-A033-22F77ADD6CE5}"/>
                </a:ext>
              </a:extLst>
            </p:cNvPr>
            <p:cNvSpPr txBox="1"/>
            <p:nvPr/>
          </p:nvSpPr>
          <p:spPr>
            <a:xfrm>
              <a:off x="932600" y="2372300"/>
              <a:ext cx="8702525" cy="781437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kern="1200" dirty="0"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4000" kern="1200" dirty="0" err="1"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40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latin typeface="NikoshBAN" pitchFamily="2" charset="0"/>
                  <a:cs typeface="NikoshBAN" pitchFamily="2" charset="0"/>
                </a:rPr>
                <a:t>পাঠাতে</a:t>
              </a:r>
              <a:r>
                <a:rPr lang="en-US" sz="40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kern="12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3B00E-FF87-46C7-ABB3-63DF2BD78AB8}"/>
              </a:ext>
            </a:extLst>
          </p:cNvPr>
          <p:cNvGrpSpPr/>
          <p:nvPr/>
        </p:nvGrpSpPr>
        <p:grpSpPr>
          <a:xfrm>
            <a:off x="2189900" y="2805408"/>
            <a:ext cx="8146977" cy="873613"/>
            <a:chOff x="932600" y="71488"/>
            <a:chExt cx="8729158" cy="873613"/>
          </a:xfrm>
          <a:solidFill>
            <a:schemeClr val="accent6"/>
          </a:solidFill>
        </p:grpSpPr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A97EFE4A-D940-4619-955D-C66B9DF1DA25}"/>
                </a:ext>
              </a:extLst>
            </p:cNvPr>
            <p:cNvSpPr/>
            <p:nvPr/>
          </p:nvSpPr>
          <p:spPr>
            <a:xfrm rot="5400000">
              <a:off x="4860372" y="-3856284"/>
              <a:ext cx="873613" cy="8729158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EE749A46-CF3B-4F51-9CB4-2F02AB71465D}"/>
                </a:ext>
              </a:extLst>
            </p:cNvPr>
            <p:cNvSpPr txBox="1"/>
            <p:nvPr/>
          </p:nvSpPr>
          <p:spPr>
            <a:xfrm>
              <a:off x="932600" y="114134"/>
              <a:ext cx="8686512" cy="7883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</a:t>
              </a:r>
              <a:r>
                <a:rPr lang="en-US" sz="40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মেইল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EF39B9-C533-444E-9A43-63B0A4341CC6}"/>
              </a:ext>
            </a:extLst>
          </p:cNvPr>
          <p:cNvSpPr txBox="1"/>
          <p:nvPr/>
        </p:nvSpPr>
        <p:spPr>
          <a:xfrm>
            <a:off x="2340973" y="1935540"/>
            <a:ext cx="4918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EFE781-4D7C-4E66-B59F-F02B0992DC66}"/>
              </a:ext>
            </a:extLst>
          </p:cNvPr>
          <p:cNvSpPr txBox="1"/>
          <p:nvPr/>
        </p:nvSpPr>
        <p:spPr>
          <a:xfrm>
            <a:off x="4457667" y="691050"/>
            <a:ext cx="280164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7D906-71FA-407E-90D4-B95D06AA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4014-0169-4B5E-9AE3-F474AA8E996B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B30F93-8034-4DDE-9F0D-F82A2618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F3A58D96-0ADB-40B2-AAFB-9416CB865347}"/>
              </a:ext>
            </a:extLst>
          </p:cNvPr>
          <p:cNvSpPr txBox="1"/>
          <p:nvPr/>
        </p:nvSpPr>
        <p:spPr>
          <a:xfrm>
            <a:off x="10358132" y="2912349"/>
            <a:ext cx="1577104" cy="578882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-10</a:t>
            </a:r>
          </a:p>
        </p:txBody>
      </p:sp>
      <p:sp>
        <p:nvSpPr>
          <p:cNvPr id="24" name="TextBox 23">
            <a:hlinkClick r:id="rId3" action="ppaction://hlinksldjump"/>
            <a:extLst>
              <a:ext uri="{FF2B5EF4-FFF2-40B4-BE49-F238E27FC236}">
                <a16:creationId xmlns:a16="http://schemas.microsoft.com/office/drawing/2014/main" id="{55F387D1-7C89-4D9B-B23D-8B3482334EC2}"/>
              </a:ext>
            </a:extLst>
          </p:cNvPr>
          <p:cNvSpPr txBox="1"/>
          <p:nvPr/>
        </p:nvSpPr>
        <p:spPr>
          <a:xfrm>
            <a:off x="10419190" y="3979237"/>
            <a:ext cx="1577105" cy="622399"/>
          </a:xfrm>
          <a:prstGeom prst="roundRect">
            <a:avLst>
              <a:gd name="adj" fmla="val 44597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-19</a:t>
            </a:r>
          </a:p>
        </p:txBody>
      </p:sp>
      <p:sp>
        <p:nvSpPr>
          <p:cNvPr id="25" name="TextBox 24">
            <a:hlinkClick r:id="rId4" action="ppaction://hlinksldjump"/>
            <a:extLst>
              <a:ext uri="{FF2B5EF4-FFF2-40B4-BE49-F238E27FC236}">
                <a16:creationId xmlns:a16="http://schemas.microsoft.com/office/drawing/2014/main" id="{2576CD70-5889-4CBB-A970-54573B0F4F3A}"/>
              </a:ext>
            </a:extLst>
          </p:cNvPr>
          <p:cNvSpPr txBox="1"/>
          <p:nvPr/>
        </p:nvSpPr>
        <p:spPr>
          <a:xfrm>
            <a:off x="10403091" y="5057511"/>
            <a:ext cx="1577104" cy="649188"/>
          </a:xfrm>
          <a:prstGeom prst="roundRect">
            <a:avLst>
              <a:gd name="adj" fmla="val 50000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38408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29C68-3572-475F-99CD-2D385265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" y="978678"/>
            <a:ext cx="4221750" cy="2609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5D853-7D22-4CB3-965D-626112FA67EB}"/>
              </a:ext>
            </a:extLst>
          </p:cNvPr>
          <p:cNvSpPr txBox="1"/>
          <p:nvPr/>
        </p:nvSpPr>
        <p:spPr>
          <a:xfrm>
            <a:off x="4572001" y="400995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1D9F4-38D4-4544-9EE0-7CB2F55B7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70872"/>
            <a:ext cx="4001800" cy="212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5D0BA4-1D18-4C71-B535-37CBC4EF7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8" y="4061706"/>
            <a:ext cx="3919243" cy="212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7E10AE-6BBB-48B0-864D-C7AE8D7F79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85" y="1015278"/>
            <a:ext cx="4221750" cy="245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046A05-8217-4E0E-BBA9-FA4ACBE839C7}"/>
              </a:ext>
            </a:extLst>
          </p:cNvPr>
          <p:cNvSpPr txBox="1"/>
          <p:nvPr/>
        </p:nvSpPr>
        <p:spPr>
          <a:xfrm>
            <a:off x="2022709" y="3565416"/>
            <a:ext cx="136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0B1293-F5AC-4581-AE7B-B90194C003F0}"/>
              </a:ext>
            </a:extLst>
          </p:cNvPr>
          <p:cNvSpPr txBox="1"/>
          <p:nvPr/>
        </p:nvSpPr>
        <p:spPr>
          <a:xfrm>
            <a:off x="7510979" y="3465286"/>
            <a:ext cx="1424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F70B1B-9225-4829-9583-6BA8B1831682}"/>
              </a:ext>
            </a:extLst>
          </p:cNvPr>
          <p:cNvSpPr txBox="1"/>
          <p:nvPr/>
        </p:nvSpPr>
        <p:spPr>
          <a:xfrm>
            <a:off x="7665452" y="6074806"/>
            <a:ext cx="134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C7BF2-45C6-45D6-AC47-1DFBC61095E7}"/>
              </a:ext>
            </a:extLst>
          </p:cNvPr>
          <p:cNvSpPr txBox="1"/>
          <p:nvPr/>
        </p:nvSpPr>
        <p:spPr>
          <a:xfrm>
            <a:off x="2488367" y="609985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7DF325-5D94-4653-92D7-241E4757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A3A2-8D6F-4D97-B3F8-9BE71048373B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1D7C7-78BB-4128-B312-9463E3ED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tiar\Desktop\c.gif">
            <a:extLst>
              <a:ext uri="{FF2B5EF4-FFF2-40B4-BE49-F238E27FC236}">
                <a16:creationId xmlns:a16="http://schemas.microsoft.com/office/drawing/2014/main" id="{BF11FCEE-9BCB-4F95-A077-9F536D5F6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713" y="860577"/>
            <a:ext cx="5410200" cy="40386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5A713-FFE9-4E85-8985-5BC745164CCD}"/>
              </a:ext>
            </a:extLst>
          </p:cNvPr>
          <p:cNvSpPr txBox="1"/>
          <p:nvPr/>
        </p:nvSpPr>
        <p:spPr>
          <a:xfrm>
            <a:off x="2431774" y="5227982"/>
            <a:ext cx="71628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497DEF4-2C34-4883-9A7D-39C529A2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F93B-0B32-427D-92A2-090A7C0884D1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CF2F00-D13A-45FC-A8C7-EC294E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0F03C-F9A9-4339-819D-5206010B8210}"/>
              </a:ext>
            </a:extLst>
          </p:cNvPr>
          <p:cNvSpPr txBox="1"/>
          <p:nvPr/>
        </p:nvSpPr>
        <p:spPr>
          <a:xfrm>
            <a:off x="4034972" y="1041404"/>
            <a:ext cx="3657600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ই-মেইল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কী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82183A-C153-41F4-ADCD-D01583EA0338}"/>
              </a:ext>
            </a:extLst>
          </p:cNvPr>
          <p:cNvSpPr/>
          <p:nvPr/>
        </p:nvSpPr>
        <p:spPr>
          <a:xfrm>
            <a:off x="701920" y="3982021"/>
            <a:ext cx="11117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Electronic Mail-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নাম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E-mail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(ই-মেইল)।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ই্লেকট্রনিক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ই-মেইল হলো দ্রুততম, বিশ্বস্ত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সাশ্রয়ী ইলেকট্রনিক যোগাযোগ ব্যবস্থা যার মাধ্যমে এক কম্পিউটার থেকে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অন্য কম্পিউটারে খুব সহজেই ডাটা বা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আদান-প্রদান করা যায়।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ইনবক্স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301BB-F387-4CD5-83D7-F4D475638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0" y="613928"/>
            <a:ext cx="3091582" cy="3091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CD2B8-389D-4099-BEDF-01AD3D5D0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4" y="1000592"/>
            <a:ext cx="2428407" cy="242840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E2FAB5-07FF-40D6-85F6-0075574A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FEDE-6B1D-424D-B7AA-0A87775A41A3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B6B0A9-D8E4-4164-A5C2-C635D69E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78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320635-8A0F-45F5-BAC1-F7D06321861F}"/>
              </a:ext>
            </a:extLst>
          </p:cNvPr>
          <p:cNvCxnSpPr>
            <a:cxnSpLocks/>
          </p:cNvCxnSpPr>
          <p:nvPr/>
        </p:nvCxnSpPr>
        <p:spPr>
          <a:xfrm>
            <a:off x="479685" y="1942305"/>
            <a:ext cx="11228590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1C4AE3-8DAE-4629-B0B3-E2F919DEE51A}"/>
              </a:ext>
            </a:extLst>
          </p:cNvPr>
          <p:cNvSpPr txBox="1"/>
          <p:nvPr/>
        </p:nvSpPr>
        <p:spPr>
          <a:xfrm>
            <a:off x="2773680" y="2260098"/>
            <a:ext cx="4462008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DC39C89-CB11-46B6-8974-D7113CB1DE68}"/>
              </a:ext>
            </a:extLst>
          </p:cNvPr>
          <p:cNvSpPr txBox="1"/>
          <p:nvPr/>
        </p:nvSpPr>
        <p:spPr>
          <a:xfrm>
            <a:off x="3304396" y="5529417"/>
            <a:ext cx="5579167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C08E1-9291-43F0-A9DD-E905FFF6C09F}"/>
              </a:ext>
            </a:extLst>
          </p:cNvPr>
          <p:cNvSpPr txBox="1"/>
          <p:nvPr/>
        </p:nvSpPr>
        <p:spPr>
          <a:xfrm>
            <a:off x="1146388" y="3200569"/>
            <a:ext cx="9829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তথ্যাদিসহ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C1ECF3-0DC9-452C-9CE3-ECEB140E5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08" y="332908"/>
            <a:ext cx="2233035" cy="124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1899D8-A92B-4A73-B1DF-BB64C74D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7" y="332908"/>
            <a:ext cx="2233035" cy="1241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CC027-50BE-4D5D-B343-5F98F28102BC}"/>
              </a:ext>
            </a:extLst>
          </p:cNvPr>
          <p:cNvSpPr txBox="1"/>
          <p:nvPr/>
        </p:nvSpPr>
        <p:spPr>
          <a:xfrm>
            <a:off x="8030818" y="2321653"/>
            <a:ext cx="39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)-5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FA09D-64E3-4AF3-9432-8BAB8088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A35D-BB02-4CCB-9B53-167751891A56}" type="datetime1">
              <a:rPr lang="en-US" smtClean="0"/>
              <a:t>25/01/2020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21E5E-6CA9-4F22-97CA-F945D7B8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6A10-9434-46AE-9534-2331DCEC7AB0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68AA3DF8-D74C-48B0-9790-863E71D2B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792" y="5488030"/>
            <a:ext cx="1037780" cy="103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764</TotalTime>
  <Words>547</Words>
  <Application>Microsoft Office PowerPoint</Application>
  <PresentationFormat>Widescreen</PresentationFormat>
  <Paragraphs>119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NikoshLightBAN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137</cp:revision>
  <dcterms:created xsi:type="dcterms:W3CDTF">2019-03-24T16:33:41Z</dcterms:created>
  <dcterms:modified xsi:type="dcterms:W3CDTF">2020-01-25T12:51:42Z</dcterms:modified>
</cp:coreProperties>
</file>