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0" r:id="rId3"/>
    <p:sldId id="279" r:id="rId4"/>
    <p:sldId id="278" r:id="rId5"/>
    <p:sldId id="277" r:id="rId6"/>
    <p:sldId id="276" r:id="rId7"/>
    <p:sldId id="272" r:id="rId8"/>
    <p:sldId id="274" r:id="rId9"/>
    <p:sldId id="273" r:id="rId10"/>
    <p:sldId id="271" r:id="rId11"/>
    <p:sldId id="270" r:id="rId12"/>
    <p:sldId id="265" r:id="rId13"/>
    <p:sldId id="269" r:id="rId14"/>
    <p:sldId id="268" r:id="rId15"/>
    <p:sldId id="267" r:id="rId16"/>
    <p:sldId id="266" r:id="rId17"/>
    <p:sldId id="264" r:id="rId18"/>
    <p:sldId id="263" r:id="rId19"/>
    <p:sldId id="262" r:id="rId20"/>
    <p:sldId id="282" r:id="rId21"/>
    <p:sldId id="261" r:id="rId22"/>
    <p:sldId id="260" r:id="rId23"/>
    <p:sldId id="259" r:id="rId24"/>
    <p:sldId id="258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B66B2-B20E-4A2E-A0C2-0F6596C945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C835A-0728-4EB3-972B-4597AD779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DB605-A7F9-45DD-8D07-FFC50CCC98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6B9E-033D-4AF3-8AEB-7FC05F77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C1024-93D6-4F60-AD55-5D9CBCABF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BB636-F37B-416E-8936-B2D4CEDA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CA07A-7249-43A3-96E8-369402F3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EC09-3FF2-42B5-AAC8-99376209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1D41-D411-4F9D-A083-9D0602BA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F3892-9F3F-41D3-9DD5-6392972F3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A80ED-BCC9-4111-AD48-4D223D75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33845-71D1-4196-B965-4BE33AFC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4A69-9632-40D7-A430-F83F5CE7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6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7A70C-BEF3-4A3C-9B93-2590F0C5E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E73DA-D4D9-465F-9114-E4EF2E55A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4FF4-2A2B-431B-B155-FFFA267B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B3D34-1FA1-45B5-BDF1-C96A77BC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C22E3-09A6-4134-88C5-2D298C3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8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B0DE-B0D8-48DE-AF75-BA8E4206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9F30-A698-4D09-BBC5-15C209D9A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CB514-72C8-406F-88E4-DD95C1F3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10762-31F8-4B2C-B365-D461C421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1621F-9B88-487C-B84C-CDC9EFB6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0483-98AD-4E22-A64A-7868DBE0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7C278-974E-49CE-A65D-081DD27D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23A70-E2CA-4C35-B5A8-666A996B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46A1-5146-4D2A-9E1C-118AAE14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EC0D-B9FA-4155-8F36-0B769999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64A0-FF94-4D98-979C-940FB003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7D002-5BB7-4CD3-9B27-D1D8DD226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4C517-2F6E-4D97-8339-708DA131D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188A5-7A12-43D5-B69F-E4A0CA24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E3B32-E1A6-4ADA-86E7-CC419928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A24F1-94FD-4BE0-BD6E-A8310EEF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F180-4D38-419D-8B19-418D2993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B7A6C-D30D-422D-9D78-4A78C96E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5A5E8-0200-4D33-BF2B-718E55435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8E76A-E15C-415E-90C3-7ED1AB60B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04503-47EB-41CC-8769-96FADEAC7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A6289-C637-420B-A86C-3628A734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EE35E-A909-47E2-A640-824B61C5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5A3A9-17AD-4A78-8259-27C64ABC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8B4D-BF50-4BE2-BE47-6394A3A0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1EFC0-4D83-4C5F-B260-75C32B31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09FAC-A72D-413F-BF71-9658DDEB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F32D0-4243-45CD-97F3-AAD25BB3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7AB7-1851-4E26-942A-11AF7C4C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84873-C766-4E10-AD06-65636E01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946AB-F2F9-478D-A66D-2CF54DA6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0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E1D6-2E3C-44B1-A591-3504A1C7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E9441-BDEC-4712-A3D0-43D9BE092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79815-4E9C-4328-8DF3-1CB901298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B0A42-3E30-46C9-93A1-92031978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F033C-4D9F-40CD-9232-2744B650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68F60-D60F-4B9F-A61B-9F811777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4CC7-41BB-42EA-86DA-86D74E49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9B801-2414-4301-99B0-5F7826FCF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E6E1C-1AC7-4F0D-AFCB-4F9F0C7DD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D9A3D-7E75-4303-B22C-E2EDF6FB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E000C-7F05-4C58-A942-1F00D8C8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6F318-6B80-4453-AE65-D12FB968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1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F4F68-FC4B-4A82-9BC8-627AE43A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5D820-51EB-4828-BD42-1CB92721C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C61A-B316-4767-8E03-22D6F5FDC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A9FD-5C99-475C-B0E6-8C3C534874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C4478-E74C-4C03-8B8A-CB70E2E03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0E7E0-70EF-46E5-A605-72DCE61E1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079D-D723-4B62-A172-42B271F3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483D0-BD76-4844-8986-E1420CF87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E59C9-9915-4E0F-BE20-8699FE6CCD6B}"/>
              </a:ext>
            </a:extLst>
          </p:cNvPr>
          <p:cNvSpPr txBox="1"/>
          <p:nvPr/>
        </p:nvSpPr>
        <p:spPr>
          <a:xfrm>
            <a:off x="3528164" y="0"/>
            <a:ext cx="4684734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1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FD93DC-82D1-4820-A9C0-57FB505C4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29" y="1092080"/>
            <a:ext cx="6217268" cy="4579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F816C-F4BF-4160-9CB5-2B9AFD0F2FD1}"/>
              </a:ext>
            </a:extLst>
          </p:cNvPr>
          <p:cNvSpPr txBox="1"/>
          <p:nvPr/>
        </p:nvSpPr>
        <p:spPr>
          <a:xfrm>
            <a:off x="0" y="5849656"/>
            <a:ext cx="11448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4EAC4D-EDBA-4834-9687-53D973859480}"/>
              </a:ext>
            </a:extLst>
          </p:cNvPr>
          <p:cNvSpPr/>
          <p:nvPr/>
        </p:nvSpPr>
        <p:spPr>
          <a:xfrm>
            <a:off x="2880986" y="83403"/>
            <a:ext cx="6839211" cy="830997"/>
          </a:xfrm>
          <a:prstGeom prst="roundRect">
            <a:avLst/>
          </a:prstGeom>
          <a:gradFill>
            <a:gsLst>
              <a:gs pos="3000">
                <a:schemeClr val="accent4">
                  <a:lumMod val="0"/>
                  <a:lumOff val="100000"/>
                  <a:alpha val="56000"/>
                </a:schemeClr>
              </a:gs>
              <a:gs pos="84000">
                <a:srgbClr val="92D050"/>
              </a:gs>
              <a:gs pos="98000">
                <a:srgbClr val="00B0F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1CEC5-164D-4072-970A-201DACBF6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27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46D9AF-4D92-4F27-8597-2B6F8463F427}"/>
              </a:ext>
            </a:extLst>
          </p:cNvPr>
          <p:cNvSpPr txBox="1"/>
          <p:nvPr/>
        </p:nvSpPr>
        <p:spPr>
          <a:xfrm>
            <a:off x="264695" y="5657671"/>
            <a:ext cx="1192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 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জোগাতো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কে?সবাইকে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994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215876-7840-4497-A4D4-7F576D22F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9" t="4339" r="16315" b="40020"/>
          <a:stretch/>
        </p:blipFill>
        <p:spPr>
          <a:xfrm>
            <a:off x="0" y="108284"/>
            <a:ext cx="12192001" cy="5955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9C0913-EBEA-4CE4-877B-4CDA8E9DE62F}"/>
              </a:ext>
            </a:extLst>
          </p:cNvPr>
          <p:cNvSpPr txBox="1"/>
          <p:nvPr/>
        </p:nvSpPr>
        <p:spPr>
          <a:xfrm>
            <a:off x="0" y="6063915"/>
            <a:ext cx="1271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আছি।কিন্তু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102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80C9D3-8096-405D-AEB5-044F09E02619}"/>
              </a:ext>
            </a:extLst>
          </p:cNvPr>
          <p:cNvGrpSpPr/>
          <p:nvPr/>
        </p:nvGrpSpPr>
        <p:grpSpPr>
          <a:xfrm>
            <a:off x="2887725" y="1734855"/>
            <a:ext cx="5299524" cy="2141182"/>
            <a:chOff x="2191040" y="1415825"/>
            <a:chExt cx="5299524" cy="214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2BA474-9EFD-4A53-B702-03F98A582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924" y="1422353"/>
              <a:ext cx="2567640" cy="213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74F628-554D-410F-B92E-39FA5783F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91040" y="1415825"/>
              <a:ext cx="2449364" cy="214118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F69EA3-C577-4976-8527-E76EDE493D6E}"/>
              </a:ext>
            </a:extLst>
          </p:cNvPr>
          <p:cNvSpPr txBox="1"/>
          <p:nvPr/>
        </p:nvSpPr>
        <p:spPr>
          <a:xfrm>
            <a:off x="-137786" y="5123145"/>
            <a:ext cx="1171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‘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রষ্প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B72AC8-76B6-4940-998E-E34A0EF95F69}"/>
              </a:ext>
            </a:extLst>
          </p:cNvPr>
          <p:cNvSpPr/>
          <p:nvPr/>
        </p:nvSpPr>
        <p:spPr>
          <a:xfrm>
            <a:off x="2425148" y="79435"/>
            <a:ext cx="6427304" cy="722232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  <a:alpha val="56000"/>
                </a:schemeClr>
              </a:gs>
              <a:gs pos="79000">
                <a:srgbClr val="00B0F0"/>
              </a:gs>
              <a:gs pos="97000">
                <a:srgbClr val="FFFF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C2326-7FA3-4070-BC08-6B5D68C67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0" y="132692"/>
            <a:ext cx="10190747" cy="5646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18A394-7E9E-492F-8952-1F1970334335}"/>
              </a:ext>
            </a:extLst>
          </p:cNvPr>
          <p:cNvSpPr txBox="1"/>
          <p:nvPr/>
        </p:nvSpPr>
        <p:spPr>
          <a:xfrm>
            <a:off x="264695" y="5778787"/>
            <a:ext cx="1192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েছে।ঈদ-উল-ফিত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ঈদুল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আযহা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612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54B6B-7FEF-4863-A749-0BDFF2F8C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075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21C050-9C66-4A3F-8693-36C1FEEC6A29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ে,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23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578569-1200-46AE-AFAC-187781029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026"/>
            <a:ext cx="12192000" cy="68769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386FC-29EC-427E-9B26-86CE05F0C569}"/>
              </a:ext>
            </a:extLst>
          </p:cNvPr>
          <p:cNvSpPr txBox="1"/>
          <p:nvPr/>
        </p:nvSpPr>
        <p:spPr>
          <a:xfrm>
            <a:off x="-212034" y="512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ৌদ্ধ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F72E2-5D54-44FF-93AD-914C964BF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4272D4-8C4C-4974-8CA3-5094E0837576}"/>
              </a:ext>
            </a:extLst>
          </p:cNvPr>
          <p:cNvSpPr txBox="1"/>
          <p:nvPr/>
        </p:nvSpPr>
        <p:spPr>
          <a:xfrm>
            <a:off x="-460660" y="56834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সানডে,তা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32493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F1460-35E6-4DEC-A7B6-7A699E20F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E196C-02C9-4721-A843-731025D2382A}"/>
              </a:ext>
            </a:extLst>
          </p:cNvPr>
          <p:cNvSpPr txBox="1"/>
          <p:nvPr/>
        </p:nvSpPr>
        <p:spPr>
          <a:xfrm>
            <a:off x="159026" y="545629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শাখ-নব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2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C703B-6587-43C7-8D04-B59A9042A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340" cy="6894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4E8891-42D7-4771-B84D-930729983914}"/>
              </a:ext>
            </a:extLst>
          </p:cNvPr>
          <p:cNvSpPr txBox="1"/>
          <p:nvPr/>
        </p:nvSpPr>
        <p:spPr>
          <a:xfrm>
            <a:off x="212035" y="53237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এ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র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াংরাই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</p:txBody>
      </p:sp>
    </p:spTree>
    <p:extLst>
      <p:ext uri="{BB962C8B-B14F-4D97-AF65-F5344CB8AC3E}">
        <p14:creationId xmlns:p14="http://schemas.microsoft.com/office/powerpoint/2010/main" val="21896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0CD7A-7C1D-42E1-A75E-D88FC66A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44658" cy="6184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6444F-1042-4EE5-8660-A35F0AE669F0}"/>
              </a:ext>
            </a:extLst>
          </p:cNvPr>
          <p:cNvSpPr txBox="1"/>
          <p:nvPr/>
        </p:nvSpPr>
        <p:spPr>
          <a:xfrm>
            <a:off x="0" y="6221955"/>
            <a:ext cx="306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র্বত্য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6503A-2BB9-486D-ABD2-B9220FA5753A}"/>
              </a:ext>
            </a:extLst>
          </p:cNvPr>
          <p:cNvSpPr txBox="1"/>
          <p:nvPr/>
        </p:nvSpPr>
        <p:spPr>
          <a:xfrm>
            <a:off x="3570614" y="0"/>
            <a:ext cx="864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জেলাগুলিতে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আদিবাসির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5D732-9256-499D-9234-FC379A80BAC5}"/>
              </a:ext>
            </a:extLst>
          </p:cNvPr>
          <p:cNvSpPr txBox="1"/>
          <p:nvPr/>
        </p:nvSpPr>
        <p:spPr>
          <a:xfrm>
            <a:off x="4096011" y="3312735"/>
            <a:ext cx="199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8A3052-F04E-4E94-837A-CE8F13744E89}"/>
              </a:ext>
            </a:extLst>
          </p:cNvPr>
          <p:cNvSpPr txBox="1"/>
          <p:nvPr/>
        </p:nvSpPr>
        <p:spPr>
          <a:xfrm>
            <a:off x="8217075" y="3368872"/>
            <a:ext cx="301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খুমি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0B0056-F6E5-4AF6-A205-2737A20E7E27}"/>
              </a:ext>
            </a:extLst>
          </p:cNvPr>
          <p:cNvSpPr txBox="1"/>
          <p:nvPr/>
        </p:nvSpPr>
        <p:spPr>
          <a:xfrm>
            <a:off x="8505174" y="6425338"/>
            <a:ext cx="301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30DFE-C8D1-436E-A741-98472CAC4AA6}"/>
              </a:ext>
            </a:extLst>
          </p:cNvPr>
          <p:cNvSpPr txBox="1"/>
          <p:nvPr/>
        </p:nvSpPr>
        <p:spPr>
          <a:xfrm>
            <a:off x="3480197" y="6498520"/>
            <a:ext cx="301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FC6318-1E8C-4C1B-AA6A-5164C447B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17" y="3953647"/>
            <a:ext cx="4090606" cy="2422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E21BDA-5ED3-4483-A08D-2B198642B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06" y="3897511"/>
            <a:ext cx="3960930" cy="26119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EEB0C2-8CA7-40EF-BD84-9BD309E60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59" y="656622"/>
            <a:ext cx="3960930" cy="2626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BB106D-79B3-4591-AE6E-A2278E250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17" y="711399"/>
            <a:ext cx="4090606" cy="25714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03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b">
            <a:hlinkClick r:id="" action="ppaction://media"/>
            <a:extLst>
              <a:ext uri="{FF2B5EF4-FFF2-40B4-BE49-F238E27FC236}">
                <a16:creationId xmlns:a16="http://schemas.microsoft.com/office/drawing/2014/main" id="{6636423F-0ECC-4526-836E-FB3CD63A55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9879"/>
            <a:ext cx="12192000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B0690-C7DF-4244-BAED-F3A84EAC54F8}"/>
              </a:ext>
            </a:extLst>
          </p:cNvPr>
          <p:cNvSpPr txBox="1"/>
          <p:nvPr/>
        </p:nvSpPr>
        <p:spPr>
          <a:xfrm>
            <a:off x="144049" y="5724395"/>
            <a:ext cx="11903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উ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2F00C-47D8-4BAD-9410-50E185075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72" y="1276235"/>
            <a:ext cx="8611056" cy="4305529"/>
          </a:xfrm>
          <a:prstGeom prst="rect">
            <a:avLst/>
          </a:prstGeom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5C11BB4D-26C1-43AE-90B1-08F5385F5803}"/>
              </a:ext>
            </a:extLst>
          </p:cNvPr>
          <p:cNvSpPr/>
          <p:nvPr/>
        </p:nvSpPr>
        <p:spPr>
          <a:xfrm>
            <a:off x="3043825" y="0"/>
            <a:ext cx="5912285" cy="923330"/>
          </a:xfrm>
          <a:prstGeom prst="ribbon2">
            <a:avLst/>
          </a:prstGeom>
          <a:gradFill>
            <a:gsLst>
              <a:gs pos="3000">
                <a:schemeClr val="accent4">
                  <a:lumMod val="0"/>
                  <a:lumOff val="100000"/>
                  <a:alpha val="56000"/>
                </a:schemeClr>
              </a:gs>
              <a:gs pos="67000">
                <a:srgbClr val="92D050"/>
              </a:gs>
              <a:gs pos="83000">
                <a:srgbClr val="FFFF0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25ADA0-02D6-4340-BD87-273B399A4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0"/>
            <a:ext cx="12158774" cy="6761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33BF28-8483-44B5-8356-D8F38929C47A}"/>
              </a:ext>
            </a:extLst>
          </p:cNvPr>
          <p:cNvSpPr txBox="1"/>
          <p:nvPr/>
        </p:nvSpPr>
        <p:spPr>
          <a:xfrm>
            <a:off x="84222" y="561008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দ্যাপন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</a:p>
        </p:txBody>
      </p:sp>
    </p:spTree>
    <p:extLst>
      <p:ext uri="{BB962C8B-B14F-4D97-AF65-F5344CB8AC3E}">
        <p14:creationId xmlns:p14="http://schemas.microsoft.com/office/powerpoint/2010/main" val="20602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2E2ABDF1-F430-4372-B03F-087BFF51A344}"/>
              </a:ext>
            </a:extLst>
          </p:cNvPr>
          <p:cNvSpPr/>
          <p:nvPr/>
        </p:nvSpPr>
        <p:spPr>
          <a:xfrm>
            <a:off x="331710" y="314070"/>
            <a:ext cx="11177762" cy="138096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ায়গায়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7A633-C3AE-48B2-9CFA-6A2A1D8DF9CD}"/>
              </a:ext>
            </a:extLst>
          </p:cNvPr>
          <p:cNvSpPr txBox="1"/>
          <p:nvPr/>
        </p:nvSpPr>
        <p:spPr>
          <a:xfrm>
            <a:off x="213870" y="3005631"/>
            <a:ext cx="120447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ক। 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 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ধিবাসি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/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রষ্প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 …।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চ। চ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734C9-E6AA-4401-94F0-FB93D60D2934}"/>
              </a:ext>
            </a:extLst>
          </p:cNvPr>
          <p:cNvSpPr txBox="1"/>
          <p:nvPr/>
        </p:nvSpPr>
        <p:spPr>
          <a:xfrm>
            <a:off x="141534" y="1759135"/>
            <a:ext cx="121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8D122-0381-45B0-90E1-DB1D549C6447}"/>
              </a:ext>
            </a:extLst>
          </p:cNvPr>
          <p:cNvSpPr txBox="1"/>
          <p:nvPr/>
        </p:nvSpPr>
        <p:spPr>
          <a:xfrm>
            <a:off x="8758382" y="1772070"/>
            <a:ext cx="115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E9D9E-34AB-440E-98B0-332985E77768}"/>
              </a:ext>
            </a:extLst>
          </p:cNvPr>
          <p:cNvSpPr txBox="1"/>
          <p:nvPr/>
        </p:nvSpPr>
        <p:spPr>
          <a:xfrm>
            <a:off x="5920591" y="1759135"/>
            <a:ext cx="175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C0FCE-1DC1-412A-B145-C3DF73027CDB}"/>
              </a:ext>
            </a:extLst>
          </p:cNvPr>
          <p:cNvSpPr txBox="1"/>
          <p:nvPr/>
        </p:nvSpPr>
        <p:spPr>
          <a:xfrm>
            <a:off x="1622020" y="1805302"/>
            <a:ext cx="1861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476E0-57FD-40BE-A8A4-AD5E32F44D0E}"/>
              </a:ext>
            </a:extLst>
          </p:cNvPr>
          <p:cNvSpPr txBox="1"/>
          <p:nvPr/>
        </p:nvSpPr>
        <p:spPr>
          <a:xfrm>
            <a:off x="3848810" y="1772070"/>
            <a:ext cx="120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1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0781 0.1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04102 0.342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0996 L -0.35286 0.505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45 0.585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7227 0.649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1EA3B7-421A-4BF7-A6D5-98F81195D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5" y="1296444"/>
            <a:ext cx="8295013" cy="4665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CCA33A-7AFF-4428-A4E2-9D3AF75340E4}"/>
              </a:ext>
            </a:extLst>
          </p:cNvPr>
          <p:cNvSpPr txBox="1"/>
          <p:nvPr/>
        </p:nvSpPr>
        <p:spPr>
          <a:xfrm>
            <a:off x="100208" y="5962389"/>
            <a:ext cx="12091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“ধ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র।”-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োঝানো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A791A375-A105-4D34-906A-E25E07839B12}"/>
              </a:ext>
            </a:extLst>
          </p:cNvPr>
          <p:cNvSpPr/>
          <p:nvPr/>
        </p:nvSpPr>
        <p:spPr>
          <a:xfrm>
            <a:off x="3828092" y="70258"/>
            <a:ext cx="5022937" cy="913490"/>
          </a:xfrm>
          <a:prstGeom prst="ribbon">
            <a:avLst/>
          </a:prstGeom>
          <a:gradFill>
            <a:gsLst>
              <a:gs pos="59000">
                <a:schemeClr val="accent4">
                  <a:lumMod val="0"/>
                  <a:lumOff val="100000"/>
                  <a:alpha val="56000"/>
                </a:schemeClr>
              </a:gs>
              <a:gs pos="67000">
                <a:srgbClr val="00B050"/>
              </a:gs>
              <a:gs pos="98000">
                <a:srgbClr val="FFFF0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FEB369-084B-4D60-813F-2E5C08A71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8"/>
          <a:stretch/>
        </p:blipFill>
        <p:spPr>
          <a:xfrm>
            <a:off x="0" y="11839"/>
            <a:ext cx="12192000" cy="6834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282E2E-EB4F-4766-8192-3C75EB83A401}"/>
              </a:ext>
            </a:extLst>
          </p:cNvPr>
          <p:cNvSpPr txBox="1"/>
          <p:nvPr/>
        </p:nvSpPr>
        <p:spPr>
          <a:xfrm>
            <a:off x="2492680" y="-237307"/>
            <a:ext cx="6576164" cy="120032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282339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096D2-3DEA-498B-828B-489F0D348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62" y="3948242"/>
            <a:ext cx="3154474" cy="2289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5EB9D-32B0-4925-8D3F-012C69E21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0" y="3948242"/>
            <a:ext cx="3920395" cy="2289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69DE4-68B3-48E8-B3DA-D20B1EDC0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62" y="714335"/>
            <a:ext cx="3154474" cy="2351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05CD3-103E-4174-9E9B-485EF9142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1" y="714337"/>
            <a:ext cx="4088784" cy="2289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3523E1-7F88-4E85-8978-5575E15C1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25" y="714336"/>
            <a:ext cx="3299132" cy="2289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A00F11-3DD0-4CB8-A771-46C13E4C3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25" y="3948242"/>
            <a:ext cx="3064370" cy="2289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2B6E22-5DD5-4EC7-B02A-B9D261F2F841}"/>
              </a:ext>
            </a:extLst>
          </p:cNvPr>
          <p:cNvSpPr txBox="1"/>
          <p:nvPr/>
        </p:nvSpPr>
        <p:spPr>
          <a:xfrm>
            <a:off x="9284359" y="6369484"/>
            <a:ext cx="254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9FAAF-311C-4375-BABA-987F30F80E5F}"/>
              </a:ext>
            </a:extLst>
          </p:cNvPr>
          <p:cNvSpPr txBox="1"/>
          <p:nvPr/>
        </p:nvSpPr>
        <p:spPr>
          <a:xfrm>
            <a:off x="9166978" y="3167390"/>
            <a:ext cx="254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8DB30-0981-4D36-8658-9F872CCDC5C9}"/>
              </a:ext>
            </a:extLst>
          </p:cNvPr>
          <p:cNvSpPr txBox="1"/>
          <p:nvPr/>
        </p:nvSpPr>
        <p:spPr>
          <a:xfrm>
            <a:off x="4961154" y="3219069"/>
            <a:ext cx="251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A4E1C-D52A-4405-B54E-C7071E4B2A35}"/>
              </a:ext>
            </a:extLst>
          </p:cNvPr>
          <p:cNvSpPr txBox="1"/>
          <p:nvPr/>
        </p:nvSpPr>
        <p:spPr>
          <a:xfrm>
            <a:off x="784403" y="3065730"/>
            <a:ext cx="254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4F76D-FA4C-4994-982D-CDBB79121C99}"/>
              </a:ext>
            </a:extLst>
          </p:cNvPr>
          <p:cNvSpPr txBox="1"/>
          <p:nvPr/>
        </p:nvSpPr>
        <p:spPr>
          <a:xfrm>
            <a:off x="364977" y="6370438"/>
            <a:ext cx="254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B2D24B-1780-488C-A118-2FBB2408056D}"/>
              </a:ext>
            </a:extLst>
          </p:cNvPr>
          <p:cNvSpPr txBox="1"/>
          <p:nvPr/>
        </p:nvSpPr>
        <p:spPr>
          <a:xfrm>
            <a:off x="4735685" y="6311996"/>
            <a:ext cx="251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0149A0-55CB-4364-8CF6-75A53D5C43D7}"/>
              </a:ext>
            </a:extLst>
          </p:cNvPr>
          <p:cNvSpPr txBox="1"/>
          <p:nvPr/>
        </p:nvSpPr>
        <p:spPr>
          <a:xfrm>
            <a:off x="1312615" y="22784"/>
            <a:ext cx="9812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15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7F32E-FA20-422B-B4CB-E49E47E8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42" y="88265"/>
            <a:ext cx="3988214" cy="2997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566D9-6E36-4F29-A42A-A8CEB5131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775"/>
            <a:ext cx="4115035" cy="2671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D9E8C-F6C7-4F0C-8C35-5C8C77621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64" y="88265"/>
            <a:ext cx="2176458" cy="2997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A2E52-586C-4F4B-9CB6-3F4C54F78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33"/>
            <a:ext cx="3161544" cy="2997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3C22AA-5AF3-47DB-AF0C-49A2B6895792}"/>
              </a:ext>
            </a:extLst>
          </p:cNvPr>
          <p:cNvSpPr txBox="1"/>
          <p:nvPr/>
        </p:nvSpPr>
        <p:spPr>
          <a:xfrm>
            <a:off x="666372" y="310457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জশাহী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D296F-6149-40DC-BAA0-3AE43D72EA37}"/>
              </a:ext>
            </a:extLst>
          </p:cNvPr>
          <p:cNvSpPr txBox="1"/>
          <p:nvPr/>
        </p:nvSpPr>
        <p:spPr>
          <a:xfrm>
            <a:off x="4545193" y="32098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মালপুর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F3254-F577-4F88-9CF3-E4B108D43B1C}"/>
              </a:ext>
            </a:extLst>
          </p:cNvPr>
          <p:cNvSpPr txBox="1"/>
          <p:nvPr/>
        </p:nvSpPr>
        <p:spPr>
          <a:xfrm>
            <a:off x="8837349" y="326915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A1B67-3D6D-4615-A575-52793ACD420C}"/>
              </a:ext>
            </a:extLst>
          </p:cNvPr>
          <p:cNvSpPr txBox="1"/>
          <p:nvPr/>
        </p:nvSpPr>
        <p:spPr>
          <a:xfrm>
            <a:off x="614513" y="644774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শাঁওতাল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3C480744-FFF9-441C-A218-99404352BD39}"/>
              </a:ext>
            </a:extLst>
          </p:cNvPr>
          <p:cNvSpPr/>
          <p:nvPr/>
        </p:nvSpPr>
        <p:spPr>
          <a:xfrm>
            <a:off x="4371364" y="3832776"/>
            <a:ext cx="6877009" cy="1365526"/>
          </a:xfrm>
          <a:prstGeom prst="wedgeRectCallou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জ়ামালপুরে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ওতাল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রাজবং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E60E6B-FB9B-430E-8A50-687D7CF3B7D6}"/>
              </a:ext>
            </a:extLst>
          </p:cNvPr>
          <p:cNvSpPr/>
          <p:nvPr/>
        </p:nvSpPr>
        <p:spPr>
          <a:xfrm>
            <a:off x="4371364" y="5724395"/>
            <a:ext cx="7641096" cy="779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াঠ্যপুস্তকের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1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A855E83-07F4-423F-8206-C8572EFADE57}"/>
              </a:ext>
            </a:extLst>
          </p:cNvPr>
          <p:cNvSpPr/>
          <p:nvPr/>
        </p:nvSpPr>
        <p:spPr>
          <a:xfrm>
            <a:off x="1336110" y="864297"/>
            <a:ext cx="10024997" cy="1164920"/>
          </a:xfrm>
          <a:prstGeom prst="wedgeRoundRectCallout">
            <a:avLst>
              <a:gd name="adj1" fmla="val -22636"/>
              <a:gd name="adj2" fmla="val 119342"/>
              <a:gd name="adj3" fmla="val 16667"/>
            </a:avLst>
          </a:prstGeom>
          <a:gradFill flip="none" rotWithShape="1">
            <a:gsLst>
              <a:gs pos="3000">
                <a:schemeClr val="accent4">
                  <a:lumMod val="0"/>
                  <a:lumOff val="100000"/>
                  <a:alpha val="56000"/>
                </a:schemeClr>
              </a:gs>
              <a:gs pos="20340">
                <a:srgbClr val="DAEFC4"/>
              </a:gs>
              <a:gs pos="72000">
                <a:srgbClr val="92D050"/>
              </a:gs>
              <a:gs pos="65500">
                <a:srgbClr val="ADDC3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EC330A5E-E229-4807-AA2A-5413E94072C6}"/>
              </a:ext>
            </a:extLst>
          </p:cNvPr>
          <p:cNvSpPr/>
          <p:nvPr/>
        </p:nvSpPr>
        <p:spPr>
          <a:xfrm>
            <a:off x="0" y="4209143"/>
            <a:ext cx="12192000" cy="2373284"/>
          </a:xfrm>
          <a:prstGeom prst="flowChartPreparation">
            <a:avLst/>
          </a:prstGeom>
          <a:gradFill>
            <a:gsLst>
              <a:gs pos="51000">
                <a:schemeClr val="accent4">
                  <a:lumMod val="0"/>
                  <a:lumOff val="100000"/>
                  <a:alpha val="56000"/>
                </a:schemeClr>
              </a:gs>
              <a:gs pos="68000">
                <a:srgbClr val="92D050"/>
              </a:gs>
              <a:gs pos="98000">
                <a:srgbClr val="FFFF0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ল্পটির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অ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5C5DB-1D39-4313-ADBE-071645B27B71}"/>
              </a:ext>
            </a:extLst>
          </p:cNvPr>
          <p:cNvSpPr txBox="1"/>
          <p:nvPr/>
        </p:nvSpPr>
        <p:spPr>
          <a:xfrm>
            <a:off x="538620" y="1077239"/>
            <a:ext cx="11586574" cy="1292662"/>
          </a:xfrm>
          <a:prstGeom prst="rect">
            <a:avLst/>
          </a:prstGeom>
          <a:gradFill>
            <a:gsLst>
              <a:gs pos="3000">
                <a:schemeClr val="accent4">
                  <a:lumMod val="0"/>
                  <a:lumOff val="100000"/>
                  <a:alpha val="56000"/>
                </a:schemeClr>
              </a:gs>
              <a:gs pos="83180">
                <a:srgbClr val="C9E828"/>
              </a:gs>
              <a:gs pos="68000">
                <a:srgbClr val="92D050"/>
              </a:gs>
              <a:gs pos="93000">
                <a:srgbClr val="FFFF00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বাক্য,ক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31B82-F83D-46F2-BB64-CD9084633A50}"/>
              </a:ext>
            </a:extLst>
          </p:cNvPr>
          <p:cNvSpPr txBox="1"/>
          <p:nvPr/>
        </p:nvSpPr>
        <p:spPr>
          <a:xfrm>
            <a:off x="538620" y="2136822"/>
            <a:ext cx="11653380" cy="1446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6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১.১.১.যুক্তবর্ন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ওশুদ্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১.১.২.যুক্তবর্ন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B6921-C765-41CC-AA6E-E889E53506CC}"/>
              </a:ext>
            </a:extLst>
          </p:cNvPr>
          <p:cNvSpPr txBox="1"/>
          <p:nvPr/>
        </p:nvSpPr>
        <p:spPr>
          <a:xfrm>
            <a:off x="538620" y="3640982"/>
            <a:ext cx="11661730" cy="1446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১.৩.১.পাঠে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১.৩.২.পাঠে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যঞ্জন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7B60D-C582-4FE3-8A8B-21F57337D837}"/>
              </a:ext>
            </a:extLst>
          </p:cNvPr>
          <p:cNvSpPr txBox="1"/>
          <p:nvPr/>
        </p:nvSpPr>
        <p:spPr>
          <a:xfrm>
            <a:off x="576198" y="5226763"/>
            <a:ext cx="11624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েঙ্গে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0AAE68-C89B-4523-BD1B-CF97AC61CF38}"/>
              </a:ext>
            </a:extLst>
          </p:cNvPr>
          <p:cNvSpPr/>
          <p:nvPr/>
        </p:nvSpPr>
        <p:spPr>
          <a:xfrm>
            <a:off x="3732756" y="0"/>
            <a:ext cx="4409162" cy="726510"/>
          </a:xfrm>
          <a:prstGeom prst="roundRect">
            <a:avLst/>
          </a:prstGeom>
          <a:gradFill>
            <a:gsLst>
              <a:gs pos="23000">
                <a:srgbClr val="002060"/>
              </a:gs>
              <a:gs pos="26000">
                <a:srgbClr val="FF0000"/>
              </a:gs>
              <a:gs pos="32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06F8C2-F870-4900-AE38-51F1B0109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2" t="13817" r="16612" b="38089"/>
          <a:stretch/>
        </p:blipFill>
        <p:spPr>
          <a:xfrm>
            <a:off x="0" y="0"/>
            <a:ext cx="12192000" cy="61120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77800" h="127000" prst="angle"/>
            <a:bevelB prst="angle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93A94A-233D-4A72-8D86-CC8190F9336F}"/>
              </a:ext>
            </a:extLst>
          </p:cNvPr>
          <p:cNvSpPr txBox="1"/>
          <p:nvPr/>
        </p:nvSpPr>
        <p:spPr>
          <a:xfrm>
            <a:off x="224836" y="6112042"/>
            <a:ext cx="1174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ব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3146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FE339-EFEC-4A14-B6F9-BE559BA2A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3" y="0"/>
            <a:ext cx="3264052" cy="309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FF3442-08F0-45D4-BF70-098FE55FC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1256" cy="3093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1542C-ABA4-43B1-A130-7B5436FD7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994"/>
            <a:ext cx="3424228" cy="2583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0C014-F7DE-4A9F-A436-F68A52FB3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45" y="1"/>
            <a:ext cx="3411256" cy="309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CD35DD-6A9C-493E-9034-422671EB0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347" y="3616890"/>
            <a:ext cx="3264052" cy="2862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042975B-07F6-4F6D-88E0-D5103487CFDD}"/>
              </a:ext>
            </a:extLst>
          </p:cNvPr>
          <p:cNvSpPr/>
          <p:nvPr/>
        </p:nvSpPr>
        <p:spPr>
          <a:xfrm>
            <a:off x="4232825" y="3616890"/>
            <a:ext cx="3812925" cy="286200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ধিবাসি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B2452-19F5-4E7B-A624-214E9E0BD89D}"/>
              </a:ext>
            </a:extLst>
          </p:cNvPr>
          <p:cNvSpPr txBox="1"/>
          <p:nvPr/>
        </p:nvSpPr>
        <p:spPr>
          <a:xfrm>
            <a:off x="4421688" y="3093734"/>
            <a:ext cx="167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93EBC4-1552-47A6-9603-2D99DF01B640}"/>
              </a:ext>
            </a:extLst>
          </p:cNvPr>
          <p:cNvSpPr txBox="1"/>
          <p:nvPr/>
        </p:nvSpPr>
        <p:spPr>
          <a:xfrm>
            <a:off x="9920614" y="3078013"/>
            <a:ext cx="167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চঙ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6576D5-BD67-4183-BE96-998C27C63A98}"/>
              </a:ext>
            </a:extLst>
          </p:cNvPr>
          <p:cNvSpPr txBox="1"/>
          <p:nvPr/>
        </p:nvSpPr>
        <p:spPr>
          <a:xfrm>
            <a:off x="333191" y="6288065"/>
            <a:ext cx="167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ংখায়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8B7268-62CD-4E5F-B39B-A26CC6393067}"/>
              </a:ext>
            </a:extLst>
          </p:cNvPr>
          <p:cNvSpPr txBox="1"/>
          <p:nvPr/>
        </p:nvSpPr>
        <p:spPr>
          <a:xfrm>
            <a:off x="9544833" y="6417635"/>
            <a:ext cx="167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5BB31-4D8B-4797-B004-A8E3EEAA7927}"/>
              </a:ext>
            </a:extLst>
          </p:cNvPr>
          <p:cNvSpPr txBox="1"/>
          <p:nvPr/>
        </p:nvSpPr>
        <p:spPr>
          <a:xfrm>
            <a:off x="453303" y="3160641"/>
            <a:ext cx="167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4D6B2-315F-476F-A330-70BA907F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50" y="2922172"/>
            <a:ext cx="3166555" cy="2535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13EE7-B98B-4D4F-A697-B30BDA22A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" y="0"/>
            <a:ext cx="4068688" cy="2249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D5873-5570-4762-B80E-32C34185F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73" y="37599"/>
            <a:ext cx="3832687" cy="2249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BEA6F9-216A-465C-A410-057592897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73" y="2922172"/>
            <a:ext cx="3832687" cy="2535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8669FB-A70B-41DD-B6F2-A04849FDF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98" y="0"/>
            <a:ext cx="3702701" cy="2249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DD7D6E-7353-4ADF-AE46-0376CAC3D9D3}"/>
              </a:ext>
            </a:extLst>
          </p:cNvPr>
          <p:cNvSpPr txBox="1"/>
          <p:nvPr/>
        </p:nvSpPr>
        <p:spPr>
          <a:xfrm>
            <a:off x="-12032" y="5960929"/>
            <a:ext cx="12024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জেলে,কেউ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কুমার।কেউ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কামার।কেউ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স-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রষ্প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করেছে।গড়ে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5EA89A-1B44-44AE-BA2C-08AA95000620}"/>
              </a:ext>
            </a:extLst>
          </p:cNvPr>
          <p:cNvSpPr txBox="1"/>
          <p:nvPr/>
        </p:nvSpPr>
        <p:spPr>
          <a:xfrm>
            <a:off x="902369" y="5457939"/>
            <a:ext cx="140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8BF87-1F36-4A56-BB18-961A9C3BB8F0}"/>
              </a:ext>
            </a:extLst>
          </p:cNvPr>
          <p:cNvSpPr txBox="1"/>
          <p:nvPr/>
        </p:nvSpPr>
        <p:spPr>
          <a:xfrm>
            <a:off x="5358076" y="2312450"/>
            <a:ext cx="140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6592C-C187-4A9B-AE6D-D9B7C1523254}"/>
              </a:ext>
            </a:extLst>
          </p:cNvPr>
          <p:cNvSpPr txBox="1"/>
          <p:nvPr/>
        </p:nvSpPr>
        <p:spPr>
          <a:xfrm>
            <a:off x="9519200" y="2232096"/>
            <a:ext cx="140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35D395-CF8D-4C8D-8DAA-E500D3CA8B51}"/>
              </a:ext>
            </a:extLst>
          </p:cNvPr>
          <p:cNvSpPr txBox="1"/>
          <p:nvPr/>
        </p:nvSpPr>
        <p:spPr>
          <a:xfrm>
            <a:off x="1196952" y="2287504"/>
            <a:ext cx="140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FB064F-A425-446D-832F-917CBC81CA45}"/>
              </a:ext>
            </a:extLst>
          </p:cNvPr>
          <p:cNvSpPr txBox="1"/>
          <p:nvPr/>
        </p:nvSpPr>
        <p:spPr>
          <a:xfrm>
            <a:off x="5392152" y="5457939"/>
            <a:ext cx="140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29D18-323A-41AC-B447-B8DBF29E757E}"/>
              </a:ext>
            </a:extLst>
          </p:cNvPr>
          <p:cNvSpPr txBox="1"/>
          <p:nvPr/>
        </p:nvSpPr>
        <p:spPr>
          <a:xfrm>
            <a:off x="9612779" y="5522872"/>
            <a:ext cx="140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500753-3E0B-4750-9882-9A6917A0E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" y="2825535"/>
            <a:ext cx="4004293" cy="2632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4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1082</Words>
  <Application>Microsoft Office PowerPoint</Application>
  <PresentationFormat>Widescreen</PresentationFormat>
  <Paragraphs>79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BDM</dc:creator>
  <cp:lastModifiedBy>BDM</cp:lastModifiedBy>
  <cp:revision>16</cp:revision>
  <dcterms:created xsi:type="dcterms:W3CDTF">2020-01-22T22:09:13Z</dcterms:created>
  <dcterms:modified xsi:type="dcterms:W3CDTF">2020-01-23T00:04:45Z</dcterms:modified>
</cp:coreProperties>
</file>