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37" autoAdjust="0"/>
  </p:normalViewPr>
  <p:slideViewPr>
    <p:cSldViewPr snapToGrid="0">
      <p:cViewPr varScale="1">
        <p:scale>
          <a:sx n="61" d="100"/>
          <a:sy n="61" d="100"/>
        </p:scale>
        <p:origin x="10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BF96-D6AD-4DEC-B97F-5D17B1828D6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0AB-168D-4147-9561-2F12969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9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BF96-D6AD-4DEC-B97F-5D17B1828D6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0AB-168D-4147-9561-2F12969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7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BF96-D6AD-4DEC-B97F-5D17B1828D6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0AB-168D-4147-9561-2F12969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1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BF96-D6AD-4DEC-B97F-5D17B1828D6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0AB-168D-4147-9561-2F12969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8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BF96-D6AD-4DEC-B97F-5D17B1828D6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0AB-168D-4147-9561-2F12969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9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BF96-D6AD-4DEC-B97F-5D17B1828D6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0AB-168D-4147-9561-2F12969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BF96-D6AD-4DEC-B97F-5D17B1828D6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0AB-168D-4147-9561-2F12969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7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BF96-D6AD-4DEC-B97F-5D17B1828D6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0AB-168D-4147-9561-2F12969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5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BF96-D6AD-4DEC-B97F-5D17B1828D6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0AB-168D-4147-9561-2F12969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8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BF96-D6AD-4DEC-B97F-5D17B1828D6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0AB-168D-4147-9561-2F12969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6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BF96-D6AD-4DEC-B97F-5D17B1828D6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F0AB-168D-4147-9561-2F12969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0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BF96-D6AD-4DEC-B97F-5D17B1828D6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1F0AB-168D-4147-9561-2F129695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0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26" name="Group 25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2" name="5-Point Star 1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" name="5-Point Star 2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5-Point Star 3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5-Point Star 4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5-Point Star 5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5-Point Star 6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5-Point Star 17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57" name="5-Point Star 5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28" name="5-Point Star 2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2" name="5-Point Star 4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9" name="5-Point Star 78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0" name="5-Point Star 79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1" name="5-Point Star 80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2" name="5-Point Star 81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3" name="5-Point Star 82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4" name="5-Point Star 83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5" name="5-Point Star 84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6" name="5-Point Star 85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7" name="5-Point Star 86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8" name="5-Point Star 87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9" name="5-Point Star 88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83" y="908441"/>
            <a:ext cx="9889670" cy="492144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122501" y="724940"/>
            <a:ext cx="324824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77" name="Curved Down Ribbon 76"/>
          <p:cNvSpPr/>
          <p:nvPr/>
        </p:nvSpPr>
        <p:spPr>
          <a:xfrm>
            <a:off x="1109272" y="900715"/>
            <a:ext cx="10204626" cy="1253030"/>
          </a:xfrm>
          <a:prstGeom prst="ellipseRibbon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নবি-রাসুলের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230798" y="2290232"/>
            <a:ext cx="6921883" cy="368513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পথপ্রদর্শক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 (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৭)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3" y="2288722"/>
            <a:ext cx="2892456" cy="35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3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77" name="Curved Down Ribbon 76"/>
          <p:cNvSpPr/>
          <p:nvPr/>
        </p:nvSpPr>
        <p:spPr>
          <a:xfrm>
            <a:off x="1109272" y="900715"/>
            <a:ext cx="10204626" cy="1253030"/>
          </a:xfrm>
          <a:prstGeom prst="ellipseRibbon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নবি-রাসুলের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387778" y="2331222"/>
            <a:ext cx="7809874" cy="364414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আবুজর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গিফারি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জিজ্ঞাসা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নবিগণের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বললেন,এক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চব্বিশ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তম্মধ্যে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 (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মিশকাত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9" y="2316192"/>
            <a:ext cx="2264691" cy="3659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77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77" name="Curved Down Ribbon 76"/>
          <p:cNvSpPr/>
          <p:nvPr/>
        </p:nvSpPr>
        <p:spPr>
          <a:xfrm>
            <a:off x="1109272" y="900715"/>
            <a:ext cx="10204626" cy="1253030"/>
          </a:xfrm>
          <a:prstGeom prst="ellipseRibbon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নবি-রাসুলের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" y="2266494"/>
            <a:ext cx="2149122" cy="3644141"/>
          </a:xfrm>
          <a:prstGeom prst="rect">
            <a:avLst/>
          </a:prstGeom>
        </p:spPr>
      </p:pic>
      <p:sp>
        <p:nvSpPr>
          <p:cNvPr id="79" name="Rounded Rectangle 78"/>
          <p:cNvSpPr/>
          <p:nvPr/>
        </p:nvSpPr>
        <p:spPr>
          <a:xfrm>
            <a:off x="3613240" y="2310673"/>
            <a:ext cx="7479481" cy="359996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নবিগণের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চব্বিশ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এঁদের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আদম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8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77" name="Down Ribbon 76"/>
          <p:cNvSpPr/>
          <p:nvPr/>
        </p:nvSpPr>
        <p:spPr>
          <a:xfrm>
            <a:off x="1405718" y="1394793"/>
            <a:ext cx="9553335" cy="1398896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Horizontal Scroll 77"/>
          <p:cNvSpPr/>
          <p:nvPr/>
        </p:nvSpPr>
        <p:spPr>
          <a:xfrm>
            <a:off x="1405719" y="2793688"/>
            <a:ext cx="9701992" cy="318167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রিসালাতের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9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77" name="Down Arrow Callout 76"/>
          <p:cNvSpPr/>
          <p:nvPr/>
        </p:nvSpPr>
        <p:spPr>
          <a:xfrm rot="16200000">
            <a:off x="886289" y="2541794"/>
            <a:ext cx="1575296" cy="121348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283202" y="2769833"/>
            <a:ext cx="8854490" cy="7177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 lIns="101242" tIns="50621" rIns="101242" bIns="50621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40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 নবুয়তের দায়িত্ব পালন করেন।</a:t>
            </a:r>
          </a:p>
        </p:txBody>
      </p:sp>
      <p:sp>
        <p:nvSpPr>
          <p:cNvPr id="79" name="Down Arrow Callout 78"/>
          <p:cNvSpPr/>
          <p:nvPr/>
        </p:nvSpPr>
        <p:spPr>
          <a:xfrm rot="16200000">
            <a:off x="805632" y="4462717"/>
            <a:ext cx="1736610" cy="1213480"/>
          </a:xfrm>
          <a:prstGeom prst="downArrowCallout">
            <a:avLst/>
          </a:prstGeom>
          <a:solidFill>
            <a:schemeClr val="accent2"/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99188" y="4619491"/>
            <a:ext cx="8838504" cy="71778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 lIns="101242" tIns="50621" rIns="101242" bIns="50621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BD" sz="40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 রিসালাতের দায়িত্ব পালন করেন।</a:t>
            </a:r>
          </a:p>
        </p:txBody>
      </p:sp>
      <p:sp>
        <p:nvSpPr>
          <p:cNvPr id="82" name="Horizontal Scroll 81"/>
          <p:cNvSpPr/>
          <p:nvPr/>
        </p:nvSpPr>
        <p:spPr>
          <a:xfrm>
            <a:off x="1067196" y="888659"/>
            <a:ext cx="10070496" cy="133016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রাসুলের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b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79" name="Rectangle 78"/>
          <p:cNvSpPr/>
          <p:nvPr/>
        </p:nvSpPr>
        <p:spPr>
          <a:xfrm>
            <a:off x="2677993" y="2771950"/>
            <a:ext cx="6275290" cy="5946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 lIns="101242" tIns="50621" rIns="101242" bIns="50621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যাঁদের নিকট আসমানি কিতাব এসেছিল।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677993" y="4437630"/>
            <a:ext cx="6326087" cy="5946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 lIns="101242" tIns="50621" rIns="101242" bIns="50621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যাঁদের নিকট আসমানি কিতাব আসেনি।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109272" y="5446051"/>
            <a:ext cx="10058400" cy="4715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 lIns="101242" tIns="50621" rIns="101242" bIns="50621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itchFamily="2" charset="2"/>
              <a:buChar char="Ø"/>
            </a:pPr>
            <a:r>
              <a:rPr lang="bn-BD" sz="24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নবীগণ পূর্ববর্তী রাসুলের প্রচারিত দ্বীন (ধর্ম) প্রচার করতেন।</a:t>
            </a:r>
          </a:p>
        </p:txBody>
      </p:sp>
      <p:sp>
        <p:nvSpPr>
          <p:cNvPr id="84" name="Right Arrow 83"/>
          <p:cNvSpPr/>
          <p:nvPr/>
        </p:nvSpPr>
        <p:spPr>
          <a:xfrm>
            <a:off x="1002204" y="2368940"/>
            <a:ext cx="1574023" cy="1419382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endParaRPr lang="en-US" sz="1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1014620" y="3932432"/>
            <a:ext cx="1561607" cy="1418546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</a:t>
            </a:r>
            <a:endParaRPr lang="en-US" sz="1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Horizontal Scroll 85"/>
          <p:cNvSpPr/>
          <p:nvPr/>
        </p:nvSpPr>
        <p:spPr>
          <a:xfrm>
            <a:off x="1067196" y="888659"/>
            <a:ext cx="10070496" cy="1330160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রাসুলের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16" y="2249341"/>
            <a:ext cx="2044756" cy="31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0" animBg="1"/>
      <p:bldP spid="82" grpId="0" animBg="1"/>
      <p:bldP spid="84" grpId="0" animBg="1"/>
      <p:bldP spid="85" grpId="0" animBg="1"/>
      <p:bldP spid="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77" name="Picture 2" descr="C:\Users\Md. Yunus Azad\Desktop\Mobile pic\IMG_4481284484148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40" y="1842921"/>
            <a:ext cx="7996967" cy="312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ound Same Side Corner Rectangle 77"/>
          <p:cNvSpPr/>
          <p:nvPr/>
        </p:nvSpPr>
        <p:spPr>
          <a:xfrm>
            <a:off x="1144771" y="956341"/>
            <a:ext cx="9969434" cy="82494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অতএব, বুঝা যায়-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119114" y="5048223"/>
            <a:ext cx="10194784" cy="8408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 lIns="101242" tIns="50621" rIns="101242" bIns="50621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itchFamily="2" charset="2"/>
              <a:buChar char="Ø"/>
            </a:pPr>
            <a:r>
              <a:rPr lang="bn-BD" sz="48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 রাসুলই নবী ছিলেন।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112087" y="5069480"/>
            <a:ext cx="10216177" cy="84089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 lIns="101242" tIns="50621" rIns="101242" bIns="50621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itchFamily="2" charset="2"/>
              <a:buChar char="ü"/>
            </a:pPr>
            <a:r>
              <a:rPr lang="bn-BD" sz="4800" b="1" spc="55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115675" y="5062140"/>
            <a:ext cx="10233249" cy="84089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 lIns="101242" tIns="50621" rIns="101242" bIns="50621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 algn="ctr">
              <a:buFont typeface="Wingdings" pitchFamily="2" charset="2"/>
              <a:buChar char="Ø"/>
            </a:pPr>
            <a:r>
              <a:rPr lang="bn-BD" sz="48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 নবী রাসুল ছিলেন না।</a:t>
            </a:r>
          </a:p>
        </p:txBody>
      </p:sp>
    </p:spTree>
    <p:extLst>
      <p:ext uri="{BB962C8B-B14F-4D97-AF65-F5344CB8AC3E}">
        <p14:creationId xmlns:p14="http://schemas.microsoft.com/office/powerpoint/2010/main" val="30216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77" name="Down Ribbon 76"/>
          <p:cNvSpPr/>
          <p:nvPr/>
        </p:nvSpPr>
        <p:spPr>
          <a:xfrm>
            <a:off x="1262451" y="1101409"/>
            <a:ext cx="9662516" cy="1340892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Horizontal Scroll 77"/>
          <p:cNvSpPr/>
          <p:nvPr/>
        </p:nvSpPr>
        <p:spPr>
          <a:xfrm>
            <a:off x="1262451" y="2820473"/>
            <a:ext cx="9662516" cy="3154891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77" name="Down Ribbon 76"/>
          <p:cNvSpPr/>
          <p:nvPr/>
        </p:nvSpPr>
        <p:spPr>
          <a:xfrm>
            <a:off x="1109272" y="947830"/>
            <a:ext cx="10073389" cy="1060852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Flowchart: Alternate Process 77"/>
          <p:cNvSpPr/>
          <p:nvPr/>
        </p:nvSpPr>
        <p:spPr>
          <a:xfrm>
            <a:off x="3613241" y="2233276"/>
            <a:ext cx="7569420" cy="3742088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তাগুতকে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পাঠিয়েছি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 (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আন-নাহল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৩৬)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64" y="2267543"/>
            <a:ext cx="2503968" cy="368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78" name="Down Ribbon 77"/>
          <p:cNvSpPr/>
          <p:nvPr/>
        </p:nvSpPr>
        <p:spPr>
          <a:xfrm>
            <a:off x="1109272" y="947830"/>
            <a:ext cx="10073389" cy="1060852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109272" y="2126700"/>
            <a:ext cx="10073389" cy="371946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নবি-রাসূলগণ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ডাকতেন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কুফর,শিরক,নিফাক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390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</p:grpSp>
      <p:cxnSp>
        <p:nvCxnSpPr>
          <p:cNvPr id="91" name="Straight Connector 90"/>
          <p:cNvCxnSpPr/>
          <p:nvPr/>
        </p:nvCxnSpPr>
        <p:spPr>
          <a:xfrm>
            <a:off x="5932170" y="872476"/>
            <a:ext cx="18254" cy="51275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073215" y="830772"/>
            <a:ext cx="13687" cy="5169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242573" y="830772"/>
            <a:ext cx="21749" cy="5169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27" y="820440"/>
            <a:ext cx="1815202" cy="1893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97" y="361535"/>
            <a:ext cx="952500" cy="247724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28" y="507079"/>
            <a:ext cx="952500" cy="2477242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1051504" y="2722638"/>
            <a:ext cx="4620361" cy="21544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আব্দুল আহাদ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দলুয়া উচ্চ বিদ্যালয় ও মহাবিদ্যালয়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বীরগঞ্জ,দিনাজপুর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Email:abdulahadaraf@gmail.com</a:t>
            </a:r>
            <a:endParaRPr lang="en-US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Mobile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:01733159727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6304228" y="830772"/>
            <a:ext cx="5036144" cy="5214495"/>
            <a:chOff x="1928813" y="898525"/>
            <a:chExt cx="5094287" cy="5227638"/>
          </a:xfrm>
        </p:grpSpPr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3" y="898525"/>
              <a:ext cx="5094287" cy="5227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" name="Rounded Rectangle 99"/>
            <p:cNvSpPr/>
            <p:nvPr/>
          </p:nvSpPr>
          <p:spPr>
            <a:xfrm>
              <a:off x="3708400" y="2786869"/>
              <a:ext cx="1524000" cy="3683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পাঠ-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000" y="3200400"/>
              <a:ext cx="4114800" cy="211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" name="Rounded Rectangle 101"/>
            <p:cNvSpPr/>
            <p:nvPr/>
          </p:nvSpPr>
          <p:spPr>
            <a:xfrm>
              <a:off x="3563444" y="1901517"/>
              <a:ext cx="1874237" cy="3429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অষ্টম শ্রেণি </a:t>
              </a:r>
              <a:endPara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032125" y="3154752"/>
              <a:ext cx="2938463" cy="58578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সময়ঃ-৫০ মিনিট </a:t>
              </a:r>
              <a:endPara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2755900" y="2399507"/>
              <a:ext cx="3429000" cy="36353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 </a:t>
              </a:r>
              <a:r>
                <a:rPr lang="bn-IN" sz="2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১ম (আকাইদ)</a:t>
              </a:r>
              <a:endPara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941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78" name="Down Ribbon 77"/>
          <p:cNvSpPr/>
          <p:nvPr/>
        </p:nvSpPr>
        <p:spPr>
          <a:xfrm>
            <a:off x="1109272" y="947830"/>
            <a:ext cx="10073389" cy="1060852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Flowchart: Alternate Process 78"/>
          <p:cNvSpPr/>
          <p:nvPr/>
        </p:nvSpPr>
        <p:spPr>
          <a:xfrm>
            <a:off x="1109272" y="2192284"/>
            <a:ext cx="10073389" cy="378308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1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77" name="Down Ribbon 76"/>
          <p:cNvSpPr/>
          <p:nvPr/>
        </p:nvSpPr>
        <p:spPr>
          <a:xfrm>
            <a:off x="1109272" y="947830"/>
            <a:ext cx="10073389" cy="1060852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Vertical Scroll 79"/>
          <p:cNvSpPr/>
          <p:nvPr/>
        </p:nvSpPr>
        <p:spPr>
          <a:xfrm>
            <a:off x="1296537" y="2458387"/>
            <a:ext cx="9662515" cy="313991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রিসালাতের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হাদীসের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82" y="947830"/>
            <a:ext cx="10088380" cy="5027534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2588217" y="988820"/>
            <a:ext cx="6526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0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149" y="81372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94" y="742694"/>
            <a:ext cx="4115832" cy="526265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9382625" y="5031210"/>
            <a:ext cx="1828801" cy="65622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865452" y="758193"/>
            <a:ext cx="6135696" cy="5247151"/>
            <a:chOff x="789304" y="742693"/>
            <a:chExt cx="6135696" cy="5247151"/>
          </a:xfrm>
        </p:grpSpPr>
        <p:pic>
          <p:nvPicPr>
            <p:cNvPr id="82" name="Picture 81" descr="46_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304" y="742693"/>
              <a:ext cx="6135696" cy="5247151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7" t="25454" r="1060" b="18054"/>
            <a:stretch/>
          </p:blipFill>
          <p:spPr>
            <a:xfrm>
              <a:off x="937105" y="2368528"/>
              <a:ext cx="5810059" cy="2669794"/>
            </a:xfrm>
            <a:prstGeom prst="rect">
              <a:avLst/>
            </a:prstGeom>
            <a:solidFill>
              <a:srgbClr val="FFFF00"/>
            </a:solidFill>
          </p:spPr>
        </p:pic>
      </p:grpSp>
    </p:spTree>
    <p:extLst>
      <p:ext uri="{BB962C8B-B14F-4D97-AF65-F5344CB8AC3E}">
        <p14:creationId xmlns:p14="http://schemas.microsoft.com/office/powerpoint/2010/main" val="670806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72" y="877927"/>
            <a:ext cx="10283442" cy="50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80" y="877927"/>
            <a:ext cx="10042901" cy="509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77" name="Rectangle 76"/>
          <p:cNvSpPr/>
          <p:nvPr/>
        </p:nvSpPr>
        <p:spPr>
          <a:xfrm>
            <a:off x="1151095" y="871212"/>
            <a:ext cx="9912494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9" name="Picture 78" descr="46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3981" y="2049473"/>
            <a:ext cx="9912494" cy="3863144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3028013" y="2950504"/>
            <a:ext cx="5976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রিসালাত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79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78" name="Horizontal Scroll 77"/>
          <p:cNvSpPr/>
          <p:nvPr/>
        </p:nvSpPr>
        <p:spPr>
          <a:xfrm>
            <a:off x="1054328" y="877927"/>
            <a:ext cx="10128333" cy="526579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নবি-রাসুলের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নবি-রাসুলের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রিসালাতের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90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77" name="Down Arrow 76"/>
          <p:cNvSpPr/>
          <p:nvPr/>
        </p:nvSpPr>
        <p:spPr>
          <a:xfrm>
            <a:off x="5558042" y="2723786"/>
            <a:ext cx="796263" cy="1893458"/>
          </a:xfrm>
          <a:prstGeom prst="downArrow">
            <a:avLst>
              <a:gd name="adj1" fmla="val 50000"/>
              <a:gd name="adj2" fmla="val 4879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8" name="Straight Arrow Connector 77"/>
          <p:cNvCxnSpPr>
            <a:stCxn id="77" idx="1"/>
          </p:cNvCxnSpPr>
          <p:nvPr/>
        </p:nvCxnSpPr>
        <p:spPr>
          <a:xfrm flipH="1">
            <a:off x="3100612" y="4228747"/>
            <a:ext cx="2457430" cy="2692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ound Same Side Corner Rectangle 78"/>
          <p:cNvSpPr/>
          <p:nvPr/>
        </p:nvSpPr>
        <p:spPr>
          <a:xfrm>
            <a:off x="8673129" y="3981045"/>
            <a:ext cx="2393262" cy="540758"/>
          </a:xfrm>
          <a:prstGeom prst="round2Same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ound Same Side Corner Rectangle 79"/>
          <p:cNvSpPr/>
          <p:nvPr/>
        </p:nvSpPr>
        <p:spPr>
          <a:xfrm>
            <a:off x="972317" y="4339976"/>
            <a:ext cx="2393262" cy="540758"/>
          </a:xfrm>
          <a:prstGeom prst="round2Same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1" name="Straight Arrow Connector 80"/>
          <p:cNvCxnSpPr>
            <a:endCxn id="79" idx="2"/>
          </p:cNvCxnSpPr>
          <p:nvPr/>
        </p:nvCxnSpPr>
        <p:spPr>
          <a:xfrm>
            <a:off x="6408025" y="4228747"/>
            <a:ext cx="2265104" cy="226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Round Same Side Corner Rectangle 81"/>
          <p:cNvSpPr/>
          <p:nvPr/>
        </p:nvSpPr>
        <p:spPr>
          <a:xfrm>
            <a:off x="1530301" y="5231902"/>
            <a:ext cx="5755837" cy="540758"/>
          </a:xfrm>
          <a:prstGeom prst="round2Same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 বহন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3" name="Straight Arrow Connector 82"/>
          <p:cNvCxnSpPr>
            <a:stCxn id="77" idx="2"/>
          </p:cNvCxnSpPr>
          <p:nvPr/>
        </p:nvCxnSpPr>
        <p:spPr>
          <a:xfrm flipH="1">
            <a:off x="4867456" y="4617244"/>
            <a:ext cx="1088718" cy="641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Round Same Side Corner Rectangle 83"/>
          <p:cNvSpPr/>
          <p:nvPr/>
        </p:nvSpPr>
        <p:spPr>
          <a:xfrm>
            <a:off x="7774067" y="5241697"/>
            <a:ext cx="2393262" cy="540758"/>
          </a:xfrm>
          <a:prstGeom prst="round2Same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5" name="Straight Arrow Connector 84"/>
          <p:cNvCxnSpPr>
            <a:stCxn id="77" idx="2"/>
          </p:cNvCxnSpPr>
          <p:nvPr/>
        </p:nvCxnSpPr>
        <p:spPr>
          <a:xfrm>
            <a:off x="5956174" y="4617244"/>
            <a:ext cx="1775271" cy="7572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77" y="888023"/>
            <a:ext cx="1852676" cy="269557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922" y="903253"/>
            <a:ext cx="2067561" cy="2505075"/>
          </a:xfrm>
          <a:prstGeom prst="rect">
            <a:avLst/>
          </a:prstGeom>
        </p:spPr>
      </p:pic>
      <p:sp>
        <p:nvSpPr>
          <p:cNvPr id="89" name="Left-Right Arrow 88"/>
          <p:cNvSpPr/>
          <p:nvPr/>
        </p:nvSpPr>
        <p:spPr>
          <a:xfrm>
            <a:off x="2988854" y="1302674"/>
            <a:ext cx="6140156" cy="1845859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রিসালাত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01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 animBg="1"/>
      <p:bldP spid="80" grpId="0" animBg="1"/>
      <p:bldP spid="82" grpId="0" animBg="1"/>
      <p:bldP spid="84" grpId="0" animBg="1"/>
      <p:bldP spid="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089" y="286508"/>
            <a:ext cx="11375241" cy="6293940"/>
            <a:chOff x="406089" y="286508"/>
            <a:chExt cx="11375241" cy="6293940"/>
          </a:xfrm>
        </p:grpSpPr>
        <p:grpSp>
          <p:nvGrpSpPr>
            <p:cNvPr id="3" name="Group 2"/>
            <p:cNvGrpSpPr/>
            <p:nvPr/>
          </p:nvGrpSpPr>
          <p:grpSpPr>
            <a:xfrm>
              <a:off x="443551" y="28650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53" name="5-Point Star 52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5-Point Star 53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5" name="5-Point Star 54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5-Point Star 56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5-Point Star 57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5-Point Star 58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5-Point Star 59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1" name="5-Point Star 60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5-Point Star 61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3" name="5-Point Star 62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5-Point Star 63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5" name="5-Point Star 64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6" name="5-Point Star 65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7" name="5-Point Star 66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5-Point Star 67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5-Point Star 68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5-Point Star 69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5-Point Star 70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5-Point Star 71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3" name="5-Point Star 72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4" name="5-Point Star 73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5" name="5-Point Star 74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76" name="5-Point Star 75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6089" y="947830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42" name="5-Point Star 41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5-Point Star 46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5-Point Star 48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5-Point Star 50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5-Point Star 51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43551" y="6102728"/>
              <a:ext cx="11337779" cy="477720"/>
              <a:chOff x="416255" y="354748"/>
              <a:chExt cx="11337779" cy="477720"/>
            </a:xfrm>
            <a:solidFill>
              <a:srgbClr val="FF0000"/>
            </a:solidFill>
          </p:grpSpPr>
          <p:sp>
            <p:nvSpPr>
              <p:cNvPr id="18" name="5-Point Star 17"/>
              <p:cNvSpPr/>
              <p:nvPr/>
            </p:nvSpPr>
            <p:spPr>
              <a:xfrm flipH="1">
                <a:off x="914396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5-Point Star 18"/>
              <p:cNvSpPr/>
              <p:nvPr/>
            </p:nvSpPr>
            <p:spPr>
              <a:xfrm flipH="1">
                <a:off x="137842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 flipH="1">
                <a:off x="184244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 flipH="1">
                <a:off x="23166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 flipH="1">
                <a:off x="278413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 flipH="1">
                <a:off x="3231099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5-Point Star 23"/>
              <p:cNvSpPr/>
              <p:nvPr/>
            </p:nvSpPr>
            <p:spPr>
              <a:xfrm flipH="1">
                <a:off x="3698535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5-Point Star 24"/>
              <p:cNvSpPr/>
              <p:nvPr/>
            </p:nvSpPr>
            <p:spPr>
              <a:xfrm flipH="1">
                <a:off x="4203502" y="36847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5-Point Star 25"/>
              <p:cNvSpPr/>
              <p:nvPr/>
            </p:nvSpPr>
            <p:spPr>
              <a:xfrm flipH="1">
                <a:off x="4670934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 flipH="1">
                <a:off x="5175901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 flipH="1">
                <a:off x="5680868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 flipH="1">
                <a:off x="6185835" y="38210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 flipH="1">
                <a:off x="416255" y="37529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5-Point Star 30"/>
              <p:cNvSpPr/>
              <p:nvPr/>
            </p:nvSpPr>
            <p:spPr>
              <a:xfrm flipH="1">
                <a:off x="6632799" y="395739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5-Point Star 31"/>
              <p:cNvSpPr/>
              <p:nvPr/>
            </p:nvSpPr>
            <p:spPr>
              <a:xfrm flipH="1">
                <a:off x="7079763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5-Point Star 32"/>
              <p:cNvSpPr/>
              <p:nvPr/>
            </p:nvSpPr>
            <p:spPr>
              <a:xfrm flipH="1">
                <a:off x="7526727" y="38210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5-Point Star 33"/>
              <p:cNvSpPr/>
              <p:nvPr/>
            </p:nvSpPr>
            <p:spPr>
              <a:xfrm flipH="1">
                <a:off x="8004385" y="36844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5-Point Star 34"/>
              <p:cNvSpPr/>
              <p:nvPr/>
            </p:nvSpPr>
            <p:spPr>
              <a:xfrm flipH="1">
                <a:off x="8468411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5-Point Star 35"/>
              <p:cNvSpPr/>
              <p:nvPr/>
            </p:nvSpPr>
            <p:spPr>
              <a:xfrm flipH="1">
                <a:off x="8976784" y="39573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5-Point Star 36"/>
              <p:cNvSpPr/>
              <p:nvPr/>
            </p:nvSpPr>
            <p:spPr>
              <a:xfrm flipH="1">
                <a:off x="9481751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5-Point Star 37"/>
              <p:cNvSpPr/>
              <p:nvPr/>
            </p:nvSpPr>
            <p:spPr>
              <a:xfrm flipH="1">
                <a:off x="9955985" y="382105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5-Point Star 38"/>
              <p:cNvSpPr/>
              <p:nvPr/>
            </p:nvSpPr>
            <p:spPr>
              <a:xfrm flipH="1">
                <a:off x="10426790" y="35474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 flipH="1">
                <a:off x="10931757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5-Point Star 40"/>
              <p:cNvSpPr/>
              <p:nvPr/>
            </p:nvSpPr>
            <p:spPr>
              <a:xfrm flipH="1">
                <a:off x="11399189" y="36841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17337" y="877927"/>
              <a:ext cx="463993" cy="5097437"/>
              <a:chOff x="351497" y="1016070"/>
              <a:chExt cx="463993" cy="5097437"/>
            </a:xfrm>
            <a:solidFill>
              <a:srgbClr val="FF0000"/>
            </a:solidFill>
          </p:grpSpPr>
          <p:sp>
            <p:nvSpPr>
              <p:cNvPr id="7" name="5-Point Star 6"/>
              <p:cNvSpPr/>
              <p:nvPr/>
            </p:nvSpPr>
            <p:spPr>
              <a:xfrm rot="16200000" flipH="1">
                <a:off x="399263" y="57177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>
              <a:xfrm rot="16200000" flipH="1">
                <a:off x="399263" y="52707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 rot="16200000" flipH="1">
                <a:off x="392439" y="48033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 rot="16200000" flipH="1">
                <a:off x="392439" y="4298353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 rot="16200000" flipH="1">
                <a:off x="399263" y="3830921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 rot="16200000" flipH="1">
                <a:off x="399263" y="3325954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5-Point Star 12"/>
              <p:cNvSpPr/>
              <p:nvPr/>
            </p:nvSpPr>
            <p:spPr>
              <a:xfrm rot="16200000" flipH="1">
                <a:off x="399263" y="2820987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>
              <a:xfrm rot="16200000" flipH="1">
                <a:off x="406072" y="2316020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5-Point Star 14"/>
              <p:cNvSpPr/>
              <p:nvPr/>
            </p:nvSpPr>
            <p:spPr>
              <a:xfrm rot="16200000" flipH="1">
                <a:off x="419703" y="1869056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 rot="16200000" flipH="1">
                <a:off x="406070" y="1422092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5-Point Star 16"/>
              <p:cNvSpPr/>
              <p:nvPr/>
            </p:nvSpPr>
            <p:spPr>
              <a:xfrm rot="16200000" flipH="1">
                <a:off x="406070" y="975128"/>
                <a:ext cx="354845" cy="436729"/>
              </a:xfrm>
              <a:prstGeom prst="star5">
                <a:avLst/>
              </a:prstGeom>
              <a:grpFill/>
              <a:ln w="28575"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8" r="18291"/>
          <a:stretch/>
        </p:blipFill>
        <p:spPr>
          <a:xfrm>
            <a:off x="1296537" y="1679736"/>
            <a:ext cx="2934261" cy="345113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8" name="TextBox 77"/>
          <p:cNvSpPr txBox="1"/>
          <p:nvPr/>
        </p:nvSpPr>
        <p:spPr>
          <a:xfrm>
            <a:off x="4508598" y="1704649"/>
            <a:ext cx="6556211" cy="3426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তায়ালার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আদেষ-নিষেধ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পৌঁছানোকে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রিসালাত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যাঁরা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পৌঁছানোর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নবি-রাসুল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অন্যকথায়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রাসুলগণ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যে কর্তব্য ও দায়িত্ব পালন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রিসালাত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392</Words>
  <Application>Microsoft Office PowerPoint</Application>
  <PresentationFormat>Widescreen</PresentationFormat>
  <Paragraphs>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Ahad</dc:creator>
  <cp:lastModifiedBy>abdul ahad</cp:lastModifiedBy>
  <cp:revision>45</cp:revision>
  <dcterms:created xsi:type="dcterms:W3CDTF">2017-02-24T15:39:54Z</dcterms:created>
  <dcterms:modified xsi:type="dcterms:W3CDTF">2020-01-25T11:42:03Z</dcterms:modified>
</cp:coreProperties>
</file>