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4" r:id="rId8"/>
    <p:sldId id="285" r:id="rId9"/>
    <p:sldId id="295" r:id="rId10"/>
    <p:sldId id="276" r:id="rId11"/>
    <p:sldId id="275" r:id="rId12"/>
    <p:sldId id="264" r:id="rId13"/>
    <p:sldId id="267" r:id="rId14"/>
    <p:sldId id="274" r:id="rId15"/>
    <p:sldId id="279" r:id="rId16"/>
    <p:sldId id="286" r:id="rId17"/>
    <p:sldId id="280" r:id="rId18"/>
    <p:sldId id="288" r:id="rId19"/>
    <p:sldId id="290" r:id="rId20"/>
    <p:sldId id="289" r:id="rId21"/>
    <p:sldId id="29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680"/>
            <a:ext cx="1182624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 rot="1315749">
            <a:off x="3338214" y="64347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(Part-A)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January 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670" y="2164139"/>
            <a:ext cx="573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Perfect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0687"/>
              </p:ext>
            </p:extLst>
          </p:nvPr>
        </p:nvGraphicFramePr>
        <p:xfrm>
          <a:off x="5651500" y="3182938"/>
          <a:ext cx="88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Packager Shell Object" showAsIcon="1" r:id="rId3" imgW="888480" imgH="488520" progId="Package">
                  <p:embed/>
                </p:oleObj>
              </mc:Choice>
              <mc:Fallback>
                <p:oleObj name="Packager Shell Object" showAsIcon="1" r:id="rId3" imgW="888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0" y="3182938"/>
                        <a:ext cx="889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0984" y="364034"/>
            <a:ext cx="575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0882" y="3403650"/>
            <a:ext cx="493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ধরে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0883" y="2798758"/>
            <a:ext cx="493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মি. ধরে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0883" y="2313551"/>
            <a:ext cx="397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</a:t>
            </a:r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bn-I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0882" y="3873119"/>
            <a:ext cx="529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0882" y="4471132"/>
            <a:ext cx="377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মি. ধরে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0882" y="5016380"/>
            <a:ext cx="4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মি. ধরে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66" y="2830669"/>
            <a:ext cx="68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49026" y="2810314"/>
            <a:ext cx="203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bn-BD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been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34662" y="2799370"/>
            <a:ext cx="394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m. .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609" y="3364610"/>
            <a:ext cx="55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9110" y="3364610"/>
            <a:ext cx="533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been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 for 10 m. ?       =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4666" y="3894232"/>
            <a:ext cx="42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41910" y="3873120"/>
            <a:ext cx="531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been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m.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41910" y="4444592"/>
            <a:ext cx="53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been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10 m.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=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1527" y="4464507"/>
            <a:ext cx="49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341910" y="4988624"/>
            <a:ext cx="539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been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10 m. ? 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705" y="4884495"/>
            <a:ext cx="41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40732" y="3280540"/>
            <a:ext cx="958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487" y="3873876"/>
            <a:ext cx="9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23865" y="4460627"/>
            <a:ext cx="10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457" y="4994496"/>
            <a:ext cx="100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609" y="2296730"/>
            <a:ext cx="48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9026" y="2311166"/>
            <a:ext cx="167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been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2149" y="2321360"/>
            <a:ext cx="446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 for 10 m. .      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9587" y="2296729"/>
            <a:ext cx="3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Continuous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Continuous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533401"/>
            <a:ext cx="2867405" cy="2956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Continuous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35280" y="3532908"/>
            <a:ext cx="6416040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Present Perfect Continuous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2020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47" y="2257421"/>
            <a:ext cx="8491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Present Perfect Continuous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414760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 Perfect Continuous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 Perf Continuous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591" y="443345"/>
            <a:ext cx="4381500" cy="6650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Continuous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8" y="1491930"/>
            <a:ext cx="116516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782" y="3506712"/>
            <a:ext cx="57911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/ has  been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been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/ will have been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305" y="5483137"/>
            <a:ext cx="7994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  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যাবৎ / ধরে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3 hours/days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=</a:t>
            </a:r>
            <a:r>
              <a:rPr lang="bn-I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/ থেকে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morning/2000 years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13360"/>
            <a:ext cx="11826240" cy="644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3360"/>
            <a:ext cx="11871960" cy="644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65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524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Perfect Continuous 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396</cp:revision>
  <dcterms:created xsi:type="dcterms:W3CDTF">2019-09-03T04:51:57Z</dcterms:created>
  <dcterms:modified xsi:type="dcterms:W3CDTF">2020-01-26T01:12:14Z</dcterms:modified>
</cp:coreProperties>
</file>