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93" r:id="rId2"/>
    <p:sldId id="269" r:id="rId3"/>
    <p:sldId id="277" r:id="rId4"/>
    <p:sldId id="281" r:id="rId5"/>
    <p:sldId id="284" r:id="rId6"/>
    <p:sldId id="259" r:id="rId7"/>
    <p:sldId id="294" r:id="rId8"/>
    <p:sldId id="285" r:id="rId9"/>
    <p:sldId id="276" r:id="rId10"/>
    <p:sldId id="275" r:id="rId11"/>
    <p:sldId id="264" r:id="rId12"/>
    <p:sldId id="267" r:id="rId13"/>
    <p:sldId id="274" r:id="rId14"/>
    <p:sldId id="279" r:id="rId15"/>
    <p:sldId id="286" r:id="rId16"/>
    <p:sldId id="280" r:id="rId17"/>
    <p:sldId id="288" r:id="rId18"/>
    <p:sldId id="290" r:id="rId19"/>
    <p:sldId id="289" r:id="rId20"/>
    <p:sldId id="29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4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64" autoAdjust="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6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2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3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4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3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8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0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7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4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7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8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4FC1-27BF-42C0-9D1B-2EDA132B0BD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2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0"/>
            <a:ext cx="1182624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24440" y="978750"/>
            <a:ext cx="2343119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WELCOME</a:t>
            </a:r>
            <a:r>
              <a:rPr lang="en-US" sz="36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1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057" y="350929"/>
            <a:ext cx="1915391" cy="764451"/>
          </a:xfrm>
          <a:gradFill>
            <a:gsLst>
              <a:gs pos="49534">
                <a:srgbClr val="3E547F"/>
              </a:gs>
              <a:gs pos="40698">
                <a:srgbClr val="284174"/>
              </a:gs>
              <a:gs pos="24744">
                <a:srgbClr val="002060"/>
              </a:gs>
              <a:gs pos="13300">
                <a:srgbClr val="19356D"/>
              </a:gs>
              <a:gs pos="0">
                <a:srgbClr val="002060"/>
              </a:gs>
              <a:gs pos="58416">
                <a:srgbClr val="55678A"/>
              </a:gs>
              <a:gs pos="100000">
                <a:schemeClr val="accent1">
                  <a:shade val="90000"/>
                  <a:lumMod val="9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TOPIC</a:t>
            </a:r>
            <a:r>
              <a:rPr lang="en-US" sz="4800" b="1" dirty="0"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2877" y="3859230"/>
            <a:ext cx="6177747" cy="2368064"/>
          </a:xfrm>
        </p:spPr>
        <p:txBody>
          <a:bodyPr>
            <a:no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English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Paper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	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3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(Part-A)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Period 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Time 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5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minutes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Date 	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 January 2020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7150" y="2164139"/>
            <a:ext cx="566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Future Perfect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Continuous</a:t>
            </a:r>
          </a:p>
        </p:txBody>
      </p:sp>
    </p:spTree>
    <p:extLst>
      <p:ext uri="{BB962C8B-B14F-4D97-AF65-F5344CB8AC3E}">
        <p14:creationId xmlns:p14="http://schemas.microsoft.com/office/powerpoint/2010/main" val="46374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3363" y="762001"/>
            <a:ext cx="6816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Learn from the Video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218019"/>
              </p:ext>
            </p:extLst>
          </p:nvPr>
        </p:nvGraphicFramePr>
        <p:xfrm>
          <a:off x="5756275" y="3182938"/>
          <a:ext cx="6794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" name="Packager Shell Object" showAsIcon="1" r:id="rId3" imgW="680040" imgH="488520" progId="Package">
                  <p:embed/>
                </p:oleObj>
              </mc:Choice>
              <mc:Fallback>
                <p:oleObj name="Packager Shell Object" showAsIcon="1" r:id="rId3" imgW="6800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56275" y="3182938"/>
                        <a:ext cx="67945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179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51456" y="424994"/>
            <a:ext cx="5506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Perfect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1565" y="2237995"/>
            <a:ext cx="45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10 </a:t>
            </a:r>
            <a:r>
              <a:rPr lang="bn-BD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মি. ধরে</a:t>
            </a:r>
            <a:r>
              <a:rPr lang="bn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IN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থাকবো</a:t>
            </a:r>
            <a:r>
              <a:rPr lang="bn-IN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21895" y="3210012"/>
            <a:ext cx="4860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 </a:t>
            </a:r>
            <a:r>
              <a:rPr lang="bn-BD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মি. ধরে</a:t>
            </a:r>
            <a:r>
              <a:rPr lang="bn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কবিতা আবৃত্তি </a:t>
            </a:r>
            <a:r>
              <a:rPr lang="bn-IN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IN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থাকবো</a:t>
            </a:r>
            <a:r>
              <a:rPr lang="en-US" sz="20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91565" y="2704342"/>
            <a:ext cx="4890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bn-BD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 </a:t>
            </a:r>
            <a:r>
              <a:rPr lang="bn-BD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মি. ধরে</a:t>
            </a:r>
            <a:r>
              <a:rPr lang="bn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IN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থাকবো </a:t>
            </a:r>
            <a:r>
              <a:rPr lang="bn-I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bn-IN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1895" y="3585930"/>
            <a:ext cx="5134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 </a:t>
            </a:r>
            <a:r>
              <a:rPr lang="bn-BD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মি. ধরে</a:t>
            </a:r>
            <a:r>
              <a:rPr lang="bn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IN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থাকবো </a:t>
            </a:r>
            <a:r>
              <a:rPr lang="bn-I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en-US" sz="2000" b="1" dirty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28387" y="3927169"/>
            <a:ext cx="3847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 </a:t>
            </a:r>
            <a:r>
              <a:rPr lang="bn-BD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মি. ধরে</a:t>
            </a:r>
            <a:r>
              <a:rPr lang="bn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আবৃত্তি </a:t>
            </a:r>
            <a:r>
              <a:rPr lang="bn-IN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IN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থাকবো </a:t>
            </a:r>
            <a:r>
              <a:rPr lang="en-US" sz="20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54240" y="4317081"/>
            <a:ext cx="4060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 </a:t>
            </a:r>
            <a:r>
              <a:rPr lang="bn-BD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মি. ধরে</a:t>
            </a:r>
            <a:r>
              <a:rPr lang="bn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আবৃত্তি </a:t>
            </a:r>
            <a:r>
              <a:rPr lang="bn-IN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IN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থাকবো </a:t>
            </a:r>
            <a:r>
              <a:rPr lang="bn-I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en-US" sz="2000" b="1" dirty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905" y="2704936"/>
            <a:ext cx="611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42197" y="2687166"/>
            <a:ext cx="2665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</a:t>
            </a:r>
            <a:r>
              <a:rPr lang="bn-BD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been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331663" y="2687166"/>
            <a:ext cx="3922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poem for 10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  =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8477" y="3148441"/>
            <a:ext cx="55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74472" y="3174620"/>
            <a:ext cx="4379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poem for 10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m.?       =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95590" y="3443123"/>
            <a:ext cx="474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385980" y="3552372"/>
            <a:ext cx="3868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poem for 10 m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.? =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377588" y="3920615"/>
            <a:ext cx="5876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have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10 m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.?          	=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85583" y="3887628"/>
            <a:ext cx="49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452272" y="4271705"/>
            <a:ext cx="581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recit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10 m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.?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97190" y="4295809"/>
            <a:ext cx="41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521604" y="3175154"/>
            <a:ext cx="944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  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21604" y="3544089"/>
            <a:ext cx="1089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538978" y="3922976"/>
            <a:ext cx="939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0199" y="4309352"/>
            <a:ext cx="918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6288" y="2213220"/>
            <a:ext cx="61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5374" y="2204773"/>
            <a:ext cx="2919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 have been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18674" y="2213220"/>
            <a:ext cx="443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poem for 10 m.         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5551" y="2204773"/>
            <a:ext cx="35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96607" y="3165705"/>
            <a:ext cx="1505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 been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1300992" y="3168066"/>
            <a:ext cx="35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20050" y="3547270"/>
            <a:ext cx="35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35669" y="3547270"/>
            <a:ext cx="209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have been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443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" grpId="0"/>
      <p:bldP spid="12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86546" y="2168170"/>
            <a:ext cx="6012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Name these 6 Sentences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Sentence (Structure)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25553" y="2316935"/>
            <a:ext cx="328353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  Interrogative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289945" y="1506664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588806" y="3229897"/>
            <a:ext cx="2964875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(নাবোধক-প্রশ্ন)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289944" y="633714"/>
            <a:ext cx="928239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8629" y="1385601"/>
            <a:ext cx="3186551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  Negative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5553" y="3272870"/>
            <a:ext cx="490451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 </a:t>
            </a:r>
            <a:r>
              <a:rPr lang="bn-BD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Negative-Interrogative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2082" y="4398379"/>
            <a:ext cx="414251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  WH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8629" y="5452142"/>
            <a:ext cx="5791225" cy="671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 </a:t>
            </a:r>
            <a:r>
              <a:rPr lang="bn-BD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 Negative-Interrogative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18630" y="475468"/>
            <a:ext cx="3186551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  Affirmative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06112" y="1385599"/>
            <a:ext cx="2971804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(নাবোধক) </a:t>
            </a:r>
            <a:endParaRPr lang="en-US" sz="3200" b="1" dirty="0">
              <a:solidFill>
                <a:schemeClr val="bg1"/>
              </a:solidFill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88806" y="2232405"/>
            <a:ext cx="3657600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(প্রশ্নবোধক/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হ্যাঁবোধক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88806" y="4346533"/>
            <a:ext cx="453046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bn-BD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(প্রশ্নবোধক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/ হ্যাঁবোধক প্রশ্ন)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606112" y="5409154"/>
            <a:ext cx="296487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(নাবোধক-প্রশ্ন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606112" y="475466"/>
            <a:ext cx="2971804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(হ্যাঁবোধক)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6289946" y="2364106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6289947" y="3350962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6289948" y="4481776"/>
            <a:ext cx="928238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6289948" y="5530217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0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2" grpId="0" animBg="1"/>
      <p:bldP spid="33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1776" y="920451"/>
            <a:ext cx="285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Assessment-1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80708" y="3079253"/>
            <a:ext cx="91171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 ! Tell me-</a:t>
            </a:r>
          </a:p>
          <a:p>
            <a:pPr algn="ctr"/>
            <a:endParaRPr lang="bn-BD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questions are there ? Who are they ?</a:t>
            </a:r>
            <a:endParaRPr lang="bn-IN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nswer those questions.</a:t>
            </a:r>
          </a:p>
        </p:txBody>
      </p:sp>
    </p:spTree>
    <p:extLst>
      <p:ext uri="{BB962C8B-B14F-4D97-AF65-F5344CB8AC3E}">
        <p14:creationId xmlns:p14="http://schemas.microsoft.com/office/powerpoint/2010/main" val="93382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24885" y="3141598"/>
            <a:ext cx="8880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Get by Heart and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these 6 Sentences 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101 Verbs (V123)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71695" y="665018"/>
            <a:ext cx="7987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Let’s Build up our Career. But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ow… 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1241" y="474366"/>
            <a:ext cx="3018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457" y="2484893"/>
            <a:ext cx="7386383" cy="379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6 sentences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Perfect Continuous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following verbs-</a:t>
            </a:r>
          </a:p>
          <a:p>
            <a:pPr algn="ctr">
              <a:lnSpc>
                <a:spcPts val="2000"/>
              </a:lnSpc>
            </a:pPr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60" y="2484893"/>
            <a:ext cx="4053840" cy="40318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153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4120" y="356571"/>
            <a:ext cx="361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212" y="2600322"/>
            <a:ext cx="63370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Perfect Continuous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following verbs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objects.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  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Drink 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Invite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40" y="2600322"/>
            <a:ext cx="4312920" cy="40318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4815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1776" y="920451"/>
            <a:ext cx="285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Assessment-2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59434" y="3384053"/>
            <a:ext cx="6959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Book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out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Perfect Continuous Tense.</a:t>
            </a:r>
          </a:p>
        </p:txBody>
      </p:sp>
    </p:spTree>
    <p:extLst>
      <p:ext uri="{BB962C8B-B14F-4D97-AF65-F5344CB8AC3E}">
        <p14:creationId xmlns:p14="http://schemas.microsoft.com/office/powerpoint/2010/main" val="216069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2288286" y="1219200"/>
            <a:ext cx="4036314" cy="11811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Monotype Corsiva" pitchFamily="66" charset="0"/>
                <a:cs typeface="Times New Roman" pitchFamily="18" charset="0"/>
              </a:rPr>
              <a:t>Presented by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2288286" y="4114800"/>
            <a:ext cx="7467600" cy="24384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4200" b="1" dirty="0">
                <a:latin typeface="Monotype Corsiva" pitchFamily="66" charset="0"/>
                <a:cs typeface="Times New Roman" pitchFamily="18" charset="0"/>
              </a:rPr>
              <a:t>M  </a:t>
            </a:r>
            <a:r>
              <a:rPr lang="en-US" sz="4200" b="1" dirty="0" err="1">
                <a:latin typeface="Monotype Corsiva" pitchFamily="66" charset="0"/>
                <a:cs typeface="Times New Roman" pitchFamily="18" charset="0"/>
              </a:rPr>
              <a:t>Humayun</a:t>
            </a:r>
            <a:r>
              <a:rPr lang="en-US" sz="42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Monotype Corsiva" pitchFamily="66" charset="0"/>
                <a:cs typeface="Times New Roman" pitchFamily="18" charset="0"/>
              </a:rPr>
              <a:t>Kabir</a:t>
            </a:r>
            <a:endParaRPr lang="en-US" sz="4200" b="1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500"/>
              </a:lnSpc>
              <a:spcBef>
                <a:spcPts val="0"/>
              </a:spcBef>
              <a:buNone/>
            </a:pPr>
            <a:endParaRPr lang="en-US" sz="4200" b="1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English Teacher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Bhayeta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Abdul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Quddus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Dakhil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Madrasah,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Tangail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Sadar</a:t>
            </a:r>
            <a:endParaRPr lang="en-US" sz="4200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Cell : 01727-425565 ; 01924-320532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E-mail : hkabir082009@gmail.com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endParaRPr lang="en-US" sz="3300" dirty="0">
              <a:latin typeface="Monotype Corsiva" pitchFamily="66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Content Placeholder 9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320" y="533401"/>
            <a:ext cx="3004565" cy="3124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0614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0419" y="225177"/>
            <a:ext cx="27119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 Task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8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1668" y="162100"/>
            <a:ext cx="285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Home Task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2700563" y="4777175"/>
            <a:ext cx="592029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 Text Book (English for Today)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2231" y="1655312"/>
            <a:ext cx="7633854" cy="233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 our class at a glance 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try to find out the 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Perfect Continuous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your text books and journals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make a list.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0563" y="5562501"/>
            <a:ext cx="717552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3000"/>
              </a:lnSpc>
              <a:buAutoNum type="arabicPeriod" startAt="2"/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Newspaper (The Daily Star / Others)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6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" b="2802"/>
          <a:stretch>
            <a:fillRect/>
          </a:stretch>
        </p:blipFill>
        <p:spPr>
          <a:xfrm>
            <a:off x="7178040" y="1281112"/>
            <a:ext cx="4404360" cy="39940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63880" y="3532908"/>
            <a:ext cx="6309360" cy="1062903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400" dirty="0" smtClean="0">
                <a:latin typeface="Monotype Corsiva" pitchFamily="66" charset="0"/>
                <a:cs typeface="Times New Roman" pitchFamily="18" charset="0"/>
              </a:rPr>
              <a:t>May </a:t>
            </a:r>
            <a:r>
              <a:rPr lang="en-US" sz="14400" dirty="0" err="1">
                <a:latin typeface="Monotype Corsiva" pitchFamily="66" charset="0"/>
                <a:cs typeface="Times New Roman" pitchFamily="18" charset="0"/>
              </a:rPr>
              <a:t>Allaah</a:t>
            </a:r>
            <a:r>
              <a:rPr lang="en-US" sz="144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err="1">
                <a:latin typeface="Monotype Corsiva" pitchFamily="66" charset="0"/>
                <a:cs typeface="Times New Roman" pitchFamily="18" charset="0"/>
              </a:rPr>
              <a:t>swt</a:t>
            </a:r>
            <a:r>
              <a:rPr lang="en-US" sz="144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smtClean="0">
                <a:latin typeface="Monotype Corsiva" pitchFamily="66" charset="0"/>
                <a:cs typeface="Times New Roman" pitchFamily="18" charset="0"/>
              </a:rPr>
              <a:t>learn and expert in the </a:t>
            </a:r>
            <a:r>
              <a:rPr lang="en-US" sz="144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Future Perfect Continuous Tense. </a:t>
            </a:r>
            <a:endParaRPr lang="en-US" sz="56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2961" y="1281112"/>
            <a:ext cx="3121677" cy="48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Thank You All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2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49" y="322697"/>
            <a:ext cx="4947805" cy="9244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Identity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6202" y="4191000"/>
            <a:ext cx="3476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January 2020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7887" y="2257421"/>
            <a:ext cx="8612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en-US" sz="5400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Future </a:t>
            </a:r>
            <a:r>
              <a:rPr lang="en-US" sz="5400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Perfect Continuous Tense</a:t>
            </a:r>
            <a:endParaRPr lang="en-US" sz="5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1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9475" y="817205"/>
            <a:ext cx="378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427189"/>
            <a:ext cx="11143634" cy="226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After we have studied this lesson, we will be able to</a:t>
            </a:r>
          </a:p>
          <a:p>
            <a:pPr algn="just">
              <a:lnSpc>
                <a:spcPts val="1500"/>
              </a:lnSpc>
              <a:spcBef>
                <a:spcPts val="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know about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Future Perfect Continuous Tense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ake the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their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Future Perf Continuous</a:t>
            </a:r>
            <a:r>
              <a:rPr lang="bn-IN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give the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name of sentences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them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properly.</a:t>
            </a:r>
          </a:p>
        </p:txBody>
      </p:sp>
    </p:spTree>
    <p:extLst>
      <p:ext uri="{BB962C8B-B14F-4D97-AF65-F5344CB8AC3E}">
        <p14:creationId xmlns:p14="http://schemas.microsoft.com/office/powerpoint/2010/main" val="87645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8437" y="831273"/>
            <a:ext cx="4826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Check Our V1,2,3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350817" y="3089564"/>
            <a:ext cx="101415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Recite </a:t>
            </a:r>
            <a:r>
              <a:rPr lang="bn-IN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 করা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recited 		recite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read 			read 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অধ্যয়ন </a:t>
            </a:r>
            <a:r>
              <a:rPr lang="bn-IN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studied 		studied 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 </a:t>
            </a:r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 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learned / learnt	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learned / 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learnt</a:t>
            </a:r>
            <a:endParaRPr lang="en-US" sz="32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 </a:t>
            </a:r>
            <a:r>
              <a:rPr lang="bn-IN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শেখানো; শিক্ষা দেওয়া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taught 		taught</a:t>
            </a:r>
          </a:p>
        </p:txBody>
      </p:sp>
    </p:spTree>
    <p:extLst>
      <p:ext uri="{BB962C8B-B14F-4D97-AF65-F5344CB8AC3E}">
        <p14:creationId xmlns:p14="http://schemas.microsoft.com/office/powerpoint/2010/main" val="390019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9672" y="2108353"/>
            <a:ext cx="7827818" cy="43242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lnSpc>
                <a:spcPts val="3000"/>
              </a:lnSpc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			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? 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Whom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			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ভাবে ?</a:t>
            </a:r>
            <a:endParaRPr lang="en-US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 ?</a:t>
            </a:r>
            <a:endParaRPr lang="en-US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 ?</a:t>
            </a:r>
            <a:endParaRPr lang="en-US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কেনো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?</a:t>
            </a:r>
            <a:endParaRPr lang="en-US" sz="320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কে / কারা ?</a:t>
            </a:r>
            <a:endParaRPr lang="en-US" sz="320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Which- 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কোন- টি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Whose- 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কার- টি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 Prepositions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 Prepositions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1" y="277091"/>
            <a:ext cx="3636818" cy="7204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 Words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9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591" y="443345"/>
            <a:ext cx="4381500" cy="66501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 Continuous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508" y="1491930"/>
            <a:ext cx="1165167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Continuous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been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minutes.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P. Continuous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minutes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F.P. Continuous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9782" y="3506712"/>
            <a:ext cx="579119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 / has  been 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Time</a:t>
            </a:r>
          </a:p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been 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Time</a:t>
            </a:r>
          </a:p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 / will have been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Time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1305" y="5483137"/>
            <a:ext cx="7994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   =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যাবৎ / ধরে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3 hours/days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=</a:t>
            </a:r>
            <a:r>
              <a:rPr lang="bn-IN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 / থেকে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morning/2000 years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1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06680"/>
            <a:ext cx="11948160" cy="67513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849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8110" y="2816517"/>
            <a:ext cx="5929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Start our Today’s Topic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8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1258</TotalTime>
  <Words>530</Words>
  <Application>Microsoft Office PowerPoint</Application>
  <PresentationFormat>Widescreen</PresentationFormat>
  <Paragraphs>144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Monotype Corsiva</vt:lpstr>
      <vt:lpstr>NikoshBAN</vt:lpstr>
      <vt:lpstr>SutonnyMJ</vt:lpstr>
      <vt:lpstr>Times New Roman</vt:lpstr>
      <vt:lpstr>Wingdings 2</vt:lpstr>
      <vt:lpstr>Office Theme</vt:lpstr>
      <vt:lpstr>Packager Shell Object</vt:lpstr>
      <vt:lpstr>PowerPoint Presentation</vt:lpstr>
      <vt:lpstr>PowerPoint Presentation</vt:lpstr>
      <vt:lpstr>Lesson Identity</vt:lpstr>
      <vt:lpstr>PowerPoint Presentation</vt:lpstr>
      <vt:lpstr>PowerPoint Presentation</vt:lpstr>
      <vt:lpstr>11 WH Words</vt:lpstr>
      <vt:lpstr>Perfect Continuous </vt:lpstr>
      <vt:lpstr>PowerPoint Presentation</vt:lpstr>
      <vt:lpstr>PowerPoint Presentation</vt:lpstr>
      <vt:lpstr>TOPIC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TENSE</dc:title>
  <dc:creator>cR</dc:creator>
  <cp:lastModifiedBy>Windows User</cp:lastModifiedBy>
  <cp:revision>439</cp:revision>
  <dcterms:created xsi:type="dcterms:W3CDTF">2019-09-03T04:51:57Z</dcterms:created>
  <dcterms:modified xsi:type="dcterms:W3CDTF">2020-01-26T10:14:34Z</dcterms:modified>
</cp:coreProperties>
</file>