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533400"/>
            <a:ext cx="21336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D:\Ujjwal\image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2000" y="1828800"/>
            <a:ext cx="7020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3810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600200"/>
            <a:ext cx="114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আ</a:t>
            </a:r>
            <a:endParaRPr lang="en-US" sz="96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3200400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 smtClean="0"/>
              <a:t>ই</a:t>
            </a:r>
            <a:endParaRPr lang="en-US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4602540"/>
            <a:ext cx="91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ঈ</a:t>
            </a:r>
            <a:endParaRPr lang="en-US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381000"/>
            <a:ext cx="1143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ই</a:t>
            </a:r>
            <a:endParaRPr lang="en-US" sz="8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4315361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NikoshBAN" pitchFamily="2" charset="0"/>
                <a:cs typeface="NikoshBAN" pitchFamily="2" charset="0"/>
              </a:rPr>
              <a:t>অ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2895600"/>
            <a:ext cx="106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itchFamily="2" charset="0"/>
                <a:cs typeface="NikoshBAN" pitchFamily="2" charset="0"/>
              </a:rPr>
              <a:t>আ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1676400"/>
            <a:ext cx="99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itchFamily="2" charset="0"/>
                <a:cs typeface="NikoshBAN" pitchFamily="2" charset="0"/>
              </a:rPr>
              <a:t>ঈ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514600" y="990600"/>
            <a:ext cx="3581400" cy="3543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38400" y="2209800"/>
            <a:ext cx="3657600" cy="1272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286000" y="1066800"/>
            <a:ext cx="3810000" cy="2733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362200" y="2438400"/>
            <a:ext cx="3810000" cy="266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609600"/>
            <a:ext cx="2209800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D:\Ujjwal\image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981200"/>
            <a:ext cx="50292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685800"/>
            <a:ext cx="7215238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শিক্ষক পরিচিতিঃ</a:t>
            </a:r>
          </a:p>
        </p:txBody>
      </p:sp>
      <p:sp>
        <p:nvSpPr>
          <p:cNvPr id="3" name="Rectangle 2"/>
          <p:cNvSpPr/>
          <p:nvPr/>
        </p:nvSpPr>
        <p:spPr>
          <a:xfrm>
            <a:off x="3571868" y="2500306"/>
            <a:ext cx="5214974" cy="31700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উপস্থাপনায়ঃ</a:t>
            </a:r>
          </a:p>
          <a:p>
            <a:pPr algn="ctr"/>
            <a:r>
              <a:rPr lang="bn-BD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উজ্জ্বল দাম,</a:t>
            </a:r>
          </a:p>
          <a:p>
            <a:pPr algn="ctr"/>
            <a:r>
              <a:rPr lang="bn-BD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 শিক্ষক,</a:t>
            </a:r>
          </a:p>
          <a:p>
            <a:pPr algn="ctr"/>
            <a:r>
              <a:rPr lang="bn-BD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কাহারডাংগা সরকারী প্রাথমিক বিদ্যালয়,</a:t>
            </a:r>
          </a:p>
          <a:p>
            <a:pPr algn="ctr"/>
            <a:r>
              <a:rPr lang="bn-BD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ফকিরহাট, বাগেরহাট</a:t>
            </a:r>
            <a:r>
              <a:rPr lang="bn-BD" sz="3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।</a:t>
            </a:r>
            <a:endParaRPr lang="en-US" sz="32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০১৭৬৩৮১৫৮৮৫ </a:t>
            </a:r>
            <a:r>
              <a:rPr lang="bn-BD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accent5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ujjw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428868"/>
            <a:ext cx="2857520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685800"/>
            <a:ext cx="2362200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286000"/>
            <a:ext cx="5562600" cy="30469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স্বরবর্ণ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পাঠাংশঃ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অ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আ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ঈ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09800" y="609600"/>
            <a:ext cx="4800600" cy="167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শিখনফলঃ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762000" y="2819400"/>
            <a:ext cx="7391400" cy="2057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(অ আ ই ঈ) স্বরবর্ণ  গুলি চিহ্নিত করতে পারবে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।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বর্ণ গুলো দিয়ে শব্দ বলতে পারবে।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বর্ণ গুলো শুদ্ধ উচ্চারনে বলতে পারবে।</a:t>
            </a:r>
            <a:endParaRPr kumimoji="0" lang="bn-B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5429071"/>
            <a:ext cx="41910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লি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Content Placeholder 7" descr="image_360_620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1" y="796026"/>
            <a:ext cx="5714998" cy="365631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160516" y="5429071"/>
            <a:ext cx="838200" cy="9445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অ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44444E-6 L -0.00087 -0.74653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7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4" grpId="1"/>
      <p:bldP spid="4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show_image_spPGNewsp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95887" y="1041737"/>
            <a:ext cx="4485913" cy="44600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5537537"/>
            <a:ext cx="5105400" cy="10156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আতা</a:t>
            </a:r>
            <a:endParaRPr lang="en-US" sz="6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92611" y="5537537"/>
            <a:ext cx="78418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আ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-0.00052 -0.7814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4" grpId="1"/>
      <p:bldP spid="4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DN05202011000002_02_LAKSAM_HILSHA_FIS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9908" y="1402814"/>
            <a:ext cx="7430692" cy="31317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5216604"/>
            <a:ext cx="6172200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b="1" smtClean="0">
                <a:latin typeface="NikoshBAN" pitchFamily="2" charset="0"/>
                <a:cs typeface="NikoshBAN" pitchFamily="2" charset="0"/>
              </a:rPr>
              <a:t>ইলিশ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72410" y="5216604"/>
            <a:ext cx="57099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ই</a:t>
            </a:r>
            <a:endParaRPr lang="en-US" sz="6600" dirty="0">
              <a:solidFill>
                <a:schemeClr val="accent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-0.00208 -0.691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4" grpId="1"/>
      <p:bldP spid="4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3683afganist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1041737"/>
            <a:ext cx="5943599" cy="40701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0800" y="5308937"/>
            <a:ext cx="4724400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ঈগল</a:t>
            </a:r>
            <a:endParaRPr lang="en-US" sz="5400" b="1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93101" y="5283874"/>
            <a:ext cx="5934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ঈ</a:t>
            </a:r>
            <a:endParaRPr lang="en-US" sz="60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-0.00191 -0.7555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4" grpId="1"/>
      <p:bldP spid="4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362200"/>
            <a:ext cx="44958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তা বনে।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3810000"/>
            <a:ext cx="44958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লিশ খাই।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5105400"/>
            <a:ext cx="449580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ঈ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গল নাই।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609601"/>
            <a:ext cx="4572000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লি ওড়ে।</a:t>
            </a:r>
            <a:endParaRPr lang="en-US" sz="7200" dirty="0"/>
          </a:p>
        </p:txBody>
      </p:sp>
      <p:sp>
        <p:nvSpPr>
          <p:cNvPr id="6" name="Rectangle 5"/>
          <p:cNvSpPr/>
          <p:nvPr/>
        </p:nvSpPr>
        <p:spPr>
          <a:xfrm>
            <a:off x="1775778" y="2362200"/>
            <a:ext cx="90281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2600" y="3810000"/>
            <a:ext cx="60625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2600" y="5124271"/>
            <a:ext cx="67518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ঈ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400" y="609600"/>
            <a:ext cx="79701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65 -2.22222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0.63281 2.22222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111E-6 L 0.64184 1.11111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0.63819 -0.012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7" grpId="2"/>
      <p:bldP spid="8" grpId="0"/>
      <p:bldP spid="8" grpId="1"/>
      <p:bldP spid="8" grpId="2"/>
      <p:bldP spid="9" grpId="0"/>
      <p:bldP spid="9" grpId="1"/>
      <p:bldP spid="9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101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KAHARDANGA</dc:creator>
  <cp:lastModifiedBy>KAHARDANGA</cp:lastModifiedBy>
  <cp:revision>20</cp:revision>
  <dcterms:created xsi:type="dcterms:W3CDTF">2006-08-16T00:00:00Z</dcterms:created>
  <dcterms:modified xsi:type="dcterms:W3CDTF">2020-01-25T18:12:44Z</dcterms:modified>
</cp:coreProperties>
</file>