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301" r:id="rId4"/>
    <p:sldId id="304" r:id="rId5"/>
    <p:sldId id="327" r:id="rId6"/>
    <p:sldId id="305" r:id="rId7"/>
    <p:sldId id="328" r:id="rId8"/>
    <p:sldId id="285" r:id="rId9"/>
    <p:sldId id="302" r:id="rId10"/>
    <p:sldId id="308" r:id="rId11"/>
    <p:sldId id="330" r:id="rId12"/>
    <p:sldId id="319" r:id="rId13"/>
    <p:sldId id="344" r:id="rId14"/>
    <p:sldId id="342" r:id="rId15"/>
    <p:sldId id="320" r:id="rId16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1" autoAdjust="0"/>
    <p:restoredTop sz="94624" autoAdjust="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72C85-C034-457C-A7C6-FA62EE139E65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F231-7378-482C-B236-3C2BB6DE6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3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DF231-7378-482C-B236-3C2BB6DE69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74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DF231-7378-482C-B236-3C2BB6DE698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8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18872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390" y="2404534"/>
            <a:ext cx="7572763" cy="1646302"/>
          </a:xfrm>
        </p:spPr>
        <p:txBody>
          <a:bodyPr anchor="b">
            <a:noAutofit/>
          </a:bodyPr>
          <a:lstStyle>
            <a:lvl1pPr algn="r">
              <a:defRPr sz="526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9390" y="4050834"/>
            <a:ext cx="757276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0054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2" y="609600"/>
            <a:ext cx="8381751" cy="3403600"/>
          </a:xfrm>
        </p:spPr>
        <p:txBody>
          <a:bodyPr anchor="ctr">
            <a:normAutofit/>
          </a:bodyPr>
          <a:lstStyle>
            <a:lvl1pPr algn="l">
              <a:defRPr sz="429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2" y="4470400"/>
            <a:ext cx="838175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5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577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2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609600"/>
            <a:ext cx="7891781" cy="3022600"/>
          </a:xfrm>
        </p:spPr>
        <p:txBody>
          <a:bodyPr anchor="ctr">
            <a:normAutofit/>
          </a:bodyPr>
          <a:lstStyle>
            <a:lvl1pPr algn="l">
              <a:defRPr sz="429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31985" y="3632200"/>
            <a:ext cx="704391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5770" indent="0">
              <a:buFontTx/>
              <a:buNone/>
              <a:defRPr/>
            </a:lvl2pPr>
            <a:lvl3pPr marL="891540" indent="0">
              <a:buFontTx/>
              <a:buNone/>
              <a:defRPr/>
            </a:lvl3pPr>
            <a:lvl4pPr marL="1337310" indent="0">
              <a:buFontTx/>
              <a:buNone/>
              <a:defRPr/>
            </a:lvl4pPr>
            <a:lvl5pPr marL="17830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2" y="4470400"/>
            <a:ext cx="838175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5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577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8323" y="790378"/>
            <a:ext cx="594360" cy="584776"/>
          </a:xfrm>
          <a:prstGeom prst="rect">
            <a:avLst/>
          </a:prstGeom>
        </p:spPr>
        <p:txBody>
          <a:bodyPr vert="horz" lIns="89154" tIns="44577" rIns="89154" bIns="44577" rtlCol="0" anchor="ctr">
            <a:noAutofit/>
          </a:bodyPr>
          <a:lstStyle/>
          <a:p>
            <a:pPr lvl="0"/>
            <a:r>
              <a:rPr lang="en-US" sz="7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70686" y="2886556"/>
            <a:ext cx="594360" cy="584776"/>
          </a:xfrm>
          <a:prstGeom prst="rect">
            <a:avLst/>
          </a:prstGeom>
        </p:spPr>
        <p:txBody>
          <a:bodyPr vert="horz" lIns="89154" tIns="44577" rIns="89154" bIns="44577" rtlCol="0" anchor="ctr">
            <a:noAutofit/>
          </a:bodyPr>
          <a:lstStyle/>
          <a:p>
            <a:pPr lvl="0"/>
            <a:r>
              <a:rPr lang="en-US" sz="7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55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237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2" y="1931988"/>
            <a:ext cx="8381751" cy="2595460"/>
          </a:xfrm>
        </p:spPr>
        <p:txBody>
          <a:bodyPr anchor="b">
            <a:normAutofit/>
          </a:bodyPr>
          <a:lstStyle>
            <a:lvl1pPr algn="l">
              <a:defRPr sz="429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2" y="4527448"/>
            <a:ext cx="838175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5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577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609600"/>
            <a:ext cx="7891781" cy="3022600"/>
          </a:xfrm>
        </p:spPr>
        <p:txBody>
          <a:bodyPr anchor="ctr">
            <a:normAutofit/>
          </a:bodyPr>
          <a:lstStyle>
            <a:lvl1pPr algn="l">
              <a:defRPr sz="429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9" y="4013200"/>
            <a:ext cx="838175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5770" indent="0">
              <a:buFontTx/>
              <a:buNone/>
              <a:defRPr/>
            </a:lvl2pPr>
            <a:lvl3pPr marL="891540" indent="0">
              <a:buFontTx/>
              <a:buNone/>
              <a:defRPr/>
            </a:lvl3pPr>
            <a:lvl4pPr marL="1337310" indent="0">
              <a:buFontTx/>
              <a:buNone/>
              <a:defRPr/>
            </a:lvl4pPr>
            <a:lvl5pPr marL="17830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2" y="4527448"/>
            <a:ext cx="838175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5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577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8323" y="790378"/>
            <a:ext cx="594360" cy="584776"/>
          </a:xfrm>
          <a:prstGeom prst="rect">
            <a:avLst/>
          </a:prstGeom>
        </p:spPr>
        <p:txBody>
          <a:bodyPr vert="horz" lIns="89154" tIns="44577" rIns="89154" bIns="44577" rtlCol="0" anchor="ctr">
            <a:noAutofit/>
          </a:bodyPr>
          <a:lstStyle/>
          <a:p>
            <a:pPr lvl="0"/>
            <a:r>
              <a:rPr lang="en-US" sz="7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70686" y="2886556"/>
            <a:ext cx="594360" cy="584776"/>
          </a:xfrm>
          <a:prstGeom prst="rect">
            <a:avLst/>
          </a:prstGeom>
        </p:spPr>
        <p:txBody>
          <a:bodyPr vert="horz" lIns="89154" tIns="44577" rIns="89154" bIns="44577" rtlCol="0" anchor="ctr">
            <a:noAutofit/>
          </a:bodyPr>
          <a:lstStyle/>
          <a:p>
            <a:pPr lvl="0"/>
            <a:r>
              <a:rPr lang="en-US" sz="7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8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654" y="609600"/>
            <a:ext cx="8373498" cy="3022600"/>
          </a:xfrm>
        </p:spPr>
        <p:txBody>
          <a:bodyPr anchor="ctr">
            <a:normAutofit/>
          </a:bodyPr>
          <a:lstStyle>
            <a:lvl1pPr algn="l">
              <a:defRPr sz="429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9" y="4013200"/>
            <a:ext cx="838175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40">
                <a:solidFill>
                  <a:schemeClr val="accent1"/>
                </a:solidFill>
              </a:defRPr>
            </a:lvl1pPr>
            <a:lvl2pPr marL="445770" indent="0">
              <a:buFontTx/>
              <a:buNone/>
              <a:defRPr/>
            </a:lvl2pPr>
            <a:lvl3pPr marL="891540" indent="0">
              <a:buFontTx/>
              <a:buNone/>
              <a:defRPr/>
            </a:lvl3pPr>
            <a:lvl4pPr marL="1337310" indent="0">
              <a:buFontTx/>
              <a:buNone/>
              <a:defRPr/>
            </a:lvl4pPr>
            <a:lvl5pPr marL="17830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2" y="4527448"/>
            <a:ext cx="838175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5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577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38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7589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68482" y="609600"/>
            <a:ext cx="1272124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2" y="609600"/>
            <a:ext cx="6883646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391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1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0741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2" y="2700868"/>
            <a:ext cx="8381751" cy="1826581"/>
          </a:xfrm>
        </p:spPr>
        <p:txBody>
          <a:bodyPr anchor="b"/>
          <a:lstStyle>
            <a:lvl1pPr algn="l">
              <a:defRPr sz="39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2" y="4527448"/>
            <a:ext cx="8381751" cy="860400"/>
          </a:xfrm>
        </p:spPr>
        <p:txBody>
          <a:bodyPr anchor="t"/>
          <a:lstStyle>
            <a:lvl1pPr marL="0" indent="0" algn="l">
              <a:buNone/>
              <a:defRPr sz="19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577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614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4079434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721" y="2160590"/>
            <a:ext cx="4079433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5806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52" y="2160983"/>
            <a:ext cx="4080982" cy="576262"/>
          </a:xfrm>
        </p:spPr>
        <p:txBody>
          <a:bodyPr anchor="b">
            <a:noAutofit/>
          </a:bodyPr>
          <a:lstStyle>
            <a:lvl1pPr marL="0" indent="0">
              <a:buNone/>
              <a:defRPr sz="2340" b="0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852" y="2737246"/>
            <a:ext cx="408098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1173" y="2160983"/>
            <a:ext cx="4080978" cy="576262"/>
          </a:xfrm>
        </p:spPr>
        <p:txBody>
          <a:bodyPr anchor="b">
            <a:noAutofit/>
          </a:bodyPr>
          <a:lstStyle>
            <a:lvl1pPr marL="0" indent="0">
              <a:buNone/>
              <a:defRPr sz="2340" b="0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61175" y="2737246"/>
            <a:ext cx="408097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883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1" y="609600"/>
            <a:ext cx="838175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7201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201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1" y="1498604"/>
            <a:ext cx="3758165" cy="1278466"/>
          </a:xfrm>
        </p:spPr>
        <p:txBody>
          <a:bodyPr anchor="b">
            <a:normAutofit/>
          </a:bodyPr>
          <a:lstStyle>
            <a:lvl1pPr>
              <a:defRPr sz="19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450" y="514925"/>
            <a:ext cx="4400702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1" y="2777069"/>
            <a:ext cx="3758165" cy="2584449"/>
          </a:xfrm>
        </p:spPr>
        <p:txBody>
          <a:bodyPr>
            <a:normAutofit/>
          </a:bodyPr>
          <a:lstStyle>
            <a:lvl1pPr marL="0" indent="0">
              <a:buNone/>
              <a:defRPr sz="1365"/>
            </a:lvl1pPr>
            <a:lvl2pPr marL="445636" indent="0">
              <a:buNone/>
              <a:defRPr sz="1365"/>
            </a:lvl2pPr>
            <a:lvl3pPr marL="891273" indent="0">
              <a:buNone/>
              <a:defRPr sz="1170"/>
            </a:lvl3pPr>
            <a:lvl4pPr marL="1336909" indent="0">
              <a:buNone/>
              <a:defRPr sz="975"/>
            </a:lvl4pPr>
            <a:lvl5pPr marL="1782545" indent="0">
              <a:buNone/>
              <a:defRPr sz="975"/>
            </a:lvl5pPr>
            <a:lvl6pPr marL="2228181" indent="0">
              <a:buNone/>
              <a:defRPr sz="975"/>
            </a:lvl6pPr>
            <a:lvl7pPr marL="2673818" indent="0">
              <a:buNone/>
              <a:defRPr sz="975"/>
            </a:lvl7pPr>
            <a:lvl8pPr marL="3119454" indent="0">
              <a:buNone/>
              <a:defRPr sz="975"/>
            </a:lvl8pPr>
            <a:lvl9pPr marL="3565090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003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1" y="4800600"/>
            <a:ext cx="8381750" cy="566738"/>
          </a:xfrm>
        </p:spPr>
        <p:txBody>
          <a:bodyPr anchor="b">
            <a:normAutofit/>
          </a:bodyPr>
          <a:lstStyle>
            <a:lvl1pPr algn="l">
              <a:defRPr sz="23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401" y="609600"/>
            <a:ext cx="838175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560"/>
            </a:lvl1pPr>
            <a:lvl2pPr marL="445770" indent="0">
              <a:buNone/>
              <a:defRPr sz="1560"/>
            </a:lvl2pPr>
            <a:lvl3pPr marL="891540" indent="0">
              <a:buNone/>
              <a:defRPr sz="1560"/>
            </a:lvl3pPr>
            <a:lvl4pPr marL="1337310" indent="0">
              <a:buNone/>
              <a:defRPr sz="1560"/>
            </a:lvl4pPr>
            <a:lvl5pPr marL="1783080" indent="0">
              <a:buNone/>
              <a:defRPr sz="1560"/>
            </a:lvl5pPr>
            <a:lvl6pPr marL="2228850" indent="0">
              <a:buNone/>
              <a:defRPr sz="1560"/>
            </a:lvl6pPr>
            <a:lvl7pPr marL="2674620" indent="0">
              <a:buNone/>
              <a:defRPr sz="1560"/>
            </a:lvl7pPr>
            <a:lvl8pPr marL="3120390" indent="0">
              <a:buNone/>
              <a:defRPr sz="1560"/>
            </a:lvl8pPr>
            <a:lvl9pPr marL="3566160" indent="0">
              <a:buNone/>
              <a:defRPr sz="15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1" y="5367338"/>
            <a:ext cx="8381750" cy="674024"/>
          </a:xfrm>
        </p:spPr>
        <p:txBody>
          <a:bodyPr>
            <a:normAutofit/>
          </a:bodyPr>
          <a:lstStyle>
            <a:lvl1pPr marL="0" indent="0">
              <a:buNone/>
              <a:defRPr sz="1170"/>
            </a:lvl1pPr>
            <a:lvl2pPr marL="445770" indent="0">
              <a:buNone/>
              <a:defRPr sz="1170"/>
            </a:lvl2pPr>
            <a:lvl3pPr marL="891540" indent="0">
              <a:buNone/>
              <a:defRPr sz="975"/>
            </a:lvl3pPr>
            <a:lvl4pPr marL="1337310" indent="0">
              <a:buNone/>
              <a:defRPr sz="878"/>
            </a:lvl4pPr>
            <a:lvl5pPr marL="1783080" indent="0">
              <a:buNone/>
              <a:defRPr sz="878"/>
            </a:lvl5pPr>
            <a:lvl6pPr marL="2228850" indent="0">
              <a:buNone/>
              <a:defRPr sz="878"/>
            </a:lvl6pPr>
            <a:lvl7pPr marL="2674620" indent="0">
              <a:buNone/>
              <a:defRPr sz="878"/>
            </a:lvl7pPr>
            <a:lvl8pPr marL="3120390" indent="0">
              <a:buNone/>
              <a:defRPr sz="878"/>
            </a:lvl8pPr>
            <a:lvl9pPr marL="3566160" indent="0">
              <a:buNone/>
              <a:defRPr sz="8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749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18872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1" y="609600"/>
            <a:ext cx="838175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1" y="2160590"/>
            <a:ext cx="838175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5005" y="6041363"/>
            <a:ext cx="889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400" y="6041363"/>
            <a:ext cx="61401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897" y="6041363"/>
            <a:ext cx="666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8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4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comb/>
  </p:transition>
  <p:timing>
    <p:tnLst>
      <p:par>
        <p:cTn id="1" dur="indefinite" restart="never" nodeType="tmRoot"/>
      </p:par>
    </p:tnLst>
  </p:timing>
  <p:txStyles>
    <p:titleStyle>
      <a:lvl1pPr algn="l" defTabSz="445770" rtl="0" eaLnBrk="1" latinLnBrk="0" hangingPunct="1">
        <a:spcBef>
          <a:spcPct val="0"/>
        </a:spcBef>
        <a:buNone/>
        <a:defRPr sz="351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4328" indent="-334328" algn="l" defTabSz="445770" rtl="0" eaLnBrk="1" latinLnBrk="0" hangingPunct="1">
        <a:spcBef>
          <a:spcPts val="97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24376" indent="-278606" algn="l" defTabSz="445770" rtl="0" eaLnBrk="1" latinLnBrk="0" hangingPunct="1">
        <a:spcBef>
          <a:spcPts val="97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14425" indent="-222885" algn="l" defTabSz="445770" rtl="0" eaLnBrk="1" latinLnBrk="0" hangingPunct="1">
        <a:spcBef>
          <a:spcPts val="97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60195" indent="-222885" algn="l" defTabSz="445770" rtl="0" eaLnBrk="1" latinLnBrk="0" hangingPunct="1">
        <a:spcBef>
          <a:spcPts val="97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05965" indent="-222885" algn="l" defTabSz="445770" rtl="0" eaLnBrk="1" latinLnBrk="0" hangingPunct="1">
        <a:spcBef>
          <a:spcPts val="97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451735" indent="-222885" algn="l" defTabSz="445770" rtl="0" eaLnBrk="1" latinLnBrk="0" hangingPunct="1">
        <a:spcBef>
          <a:spcPts val="97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97505" indent="-222885" algn="l" defTabSz="445770" rtl="0" eaLnBrk="1" latinLnBrk="0" hangingPunct="1">
        <a:spcBef>
          <a:spcPts val="97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343275" indent="-222885" algn="l" defTabSz="445770" rtl="0" eaLnBrk="1" latinLnBrk="0" hangingPunct="1">
        <a:spcBef>
          <a:spcPts val="97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789045" indent="-222885" algn="l" defTabSz="445770" rtl="0" eaLnBrk="1" latinLnBrk="0" hangingPunct="1">
        <a:spcBef>
          <a:spcPts val="97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577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44577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44577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44577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44577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44577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44577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44577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44577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24200" y="739200"/>
            <a:ext cx="533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গ</a:t>
            </a:r>
          </a:p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ত</a:t>
            </a:r>
          </a:p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ম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Picture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" y="1027450"/>
            <a:ext cx="2362200" cy="4953000"/>
          </a:xfrm>
          <a:prstGeom prst="rect">
            <a:avLst/>
          </a:prstGeom>
        </p:spPr>
      </p:pic>
      <p:pic>
        <p:nvPicPr>
          <p:cNvPr id="10" name="Picture 9" descr="Picture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48600" y="1143000"/>
            <a:ext cx="2294965" cy="487680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2k.png"/>
          <p:cNvPicPr>
            <a:picLocks noChangeAspect="1"/>
          </p:cNvPicPr>
          <p:nvPr/>
        </p:nvPicPr>
        <p:blipFill>
          <a:blip r:embed="rId2" cstate="print"/>
          <a:srcRect l="15993" t="26437" r="49356"/>
          <a:stretch>
            <a:fillRect/>
          </a:stretch>
        </p:blipFill>
        <p:spPr>
          <a:xfrm>
            <a:off x="7581900" y="1899326"/>
            <a:ext cx="990600" cy="14842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69968" y="5127365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একত্রে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95153" y="2133600"/>
            <a:ext cx="853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699543" y="3562435"/>
            <a:ext cx="2582138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২৪</a:t>
            </a:r>
            <a:endParaRPr lang="en-US" sz="8800" dirty="0"/>
          </a:p>
        </p:txBody>
      </p:sp>
      <p:sp>
        <p:nvSpPr>
          <p:cNvPr id="38" name="Oval 37"/>
          <p:cNvSpPr/>
          <p:nvPr/>
        </p:nvSpPr>
        <p:spPr>
          <a:xfrm>
            <a:off x="6665774" y="642281"/>
            <a:ext cx="2649676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৩২</a:t>
            </a:r>
            <a:endParaRPr lang="en-US" sz="8800" dirty="0"/>
          </a:p>
        </p:txBody>
      </p:sp>
      <p:sp>
        <p:nvSpPr>
          <p:cNvPr id="23" name="Oval 22"/>
          <p:cNvSpPr/>
          <p:nvPr/>
        </p:nvSpPr>
        <p:spPr>
          <a:xfrm>
            <a:off x="6553200" y="4978686"/>
            <a:ext cx="2762250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৫৬</a:t>
            </a:r>
            <a:endParaRPr lang="en-US" sz="8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7643" y="421116"/>
            <a:ext cx="5159061" cy="1712484"/>
            <a:chOff x="507643" y="421116"/>
            <a:chExt cx="5159061" cy="1179084"/>
          </a:xfrm>
        </p:grpSpPr>
        <p:grpSp>
          <p:nvGrpSpPr>
            <p:cNvPr id="10" name="Group 9"/>
            <p:cNvGrpSpPr/>
            <p:nvPr/>
          </p:nvGrpSpPr>
          <p:grpSpPr>
            <a:xfrm>
              <a:off x="507643" y="421116"/>
              <a:ext cx="1370101" cy="1066799"/>
              <a:chOff x="507643" y="421116"/>
              <a:chExt cx="1370101" cy="1066799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7643" y="421116"/>
                <a:ext cx="1059023" cy="1066799"/>
                <a:chOff x="457200" y="685801"/>
                <a:chExt cx="1059023" cy="1066799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507643" y="685801"/>
                  <a:ext cx="1008580" cy="344510"/>
                  <a:chOff x="279042" y="828033"/>
                  <a:chExt cx="2616558" cy="893762"/>
                </a:xfrm>
              </p:grpSpPr>
              <p:pic>
                <p:nvPicPr>
                  <p:cNvPr id="21" name="Picture 20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081784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33" name="Picture 32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79042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34" name="Picture 33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51435" y="828033"/>
                    <a:ext cx="813816" cy="88359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493490" y="1062347"/>
                  <a:ext cx="1008580" cy="344510"/>
                  <a:chOff x="279042" y="828033"/>
                  <a:chExt cx="2616558" cy="893762"/>
                </a:xfrm>
              </p:grpSpPr>
              <p:pic>
                <p:nvPicPr>
                  <p:cNvPr id="45" name="Picture 44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081784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46" name="Picture 45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79042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47" name="Picture 46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51435" y="828033"/>
                    <a:ext cx="813816" cy="88359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8" name="Group 47"/>
                <p:cNvGrpSpPr/>
                <p:nvPr/>
              </p:nvGrpSpPr>
              <p:grpSpPr>
                <a:xfrm>
                  <a:off x="457200" y="1408090"/>
                  <a:ext cx="1008580" cy="344510"/>
                  <a:chOff x="279042" y="828033"/>
                  <a:chExt cx="2616558" cy="893762"/>
                </a:xfrm>
              </p:grpSpPr>
              <p:pic>
                <p:nvPicPr>
                  <p:cNvPr id="49" name="Picture 48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081784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50" name="Picture 49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79042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51" name="Picture 50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51435" y="828033"/>
                    <a:ext cx="813816" cy="883595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52" name="Picture 51" descr="Picture9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6666" y="797662"/>
                <a:ext cx="311078" cy="337751"/>
              </a:xfrm>
              <a:prstGeom prst="rect">
                <a:avLst/>
              </a:prstGeom>
            </p:spPr>
          </p:pic>
        </p:grpSp>
        <p:grpSp>
          <p:nvGrpSpPr>
            <p:cNvPr id="53" name="Group 52"/>
            <p:cNvGrpSpPr/>
            <p:nvPr/>
          </p:nvGrpSpPr>
          <p:grpSpPr>
            <a:xfrm>
              <a:off x="3320299" y="491492"/>
              <a:ext cx="1370101" cy="1066799"/>
              <a:chOff x="507643" y="421116"/>
              <a:chExt cx="1370101" cy="1066799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507643" y="421116"/>
                <a:ext cx="1059023" cy="1066799"/>
                <a:chOff x="457200" y="685801"/>
                <a:chExt cx="1059023" cy="1066799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507643" y="685801"/>
                  <a:ext cx="1008580" cy="344510"/>
                  <a:chOff x="279042" y="828033"/>
                  <a:chExt cx="2616558" cy="893762"/>
                </a:xfrm>
              </p:grpSpPr>
              <p:pic>
                <p:nvPicPr>
                  <p:cNvPr id="65" name="Picture 64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081784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66" name="Picture 65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79042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67" name="Picture 66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51435" y="828033"/>
                    <a:ext cx="813816" cy="88359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493490" y="1062347"/>
                  <a:ext cx="1008580" cy="344510"/>
                  <a:chOff x="279042" y="828033"/>
                  <a:chExt cx="2616558" cy="893762"/>
                </a:xfrm>
              </p:grpSpPr>
              <p:pic>
                <p:nvPicPr>
                  <p:cNvPr id="62" name="Picture 61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081784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63" name="Picture 62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79042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64" name="Picture 63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51435" y="828033"/>
                    <a:ext cx="813816" cy="88359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8" name="Group 57"/>
                <p:cNvGrpSpPr/>
                <p:nvPr/>
              </p:nvGrpSpPr>
              <p:grpSpPr>
                <a:xfrm>
                  <a:off x="457200" y="1408090"/>
                  <a:ext cx="1008580" cy="344510"/>
                  <a:chOff x="279042" y="828033"/>
                  <a:chExt cx="2616558" cy="893762"/>
                </a:xfrm>
              </p:grpSpPr>
              <p:pic>
                <p:nvPicPr>
                  <p:cNvPr id="59" name="Picture 58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081784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60" name="Picture 59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79042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61" name="Picture 60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51435" y="828033"/>
                    <a:ext cx="813816" cy="883595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55" name="Picture 54" descr="Picture9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6666" y="797662"/>
                <a:ext cx="311078" cy="337751"/>
              </a:xfrm>
              <a:prstGeom prst="rect">
                <a:avLst/>
              </a:prstGeom>
            </p:spPr>
          </p:pic>
        </p:grpSp>
        <p:grpSp>
          <p:nvGrpSpPr>
            <p:cNvPr id="68" name="Group 67"/>
            <p:cNvGrpSpPr/>
            <p:nvPr/>
          </p:nvGrpSpPr>
          <p:grpSpPr>
            <a:xfrm>
              <a:off x="1913815" y="474132"/>
              <a:ext cx="1370101" cy="1066799"/>
              <a:chOff x="507643" y="421116"/>
              <a:chExt cx="1370101" cy="1066799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507643" y="421116"/>
                <a:ext cx="1059023" cy="1066799"/>
                <a:chOff x="457200" y="685801"/>
                <a:chExt cx="1059023" cy="1066799"/>
              </a:xfrm>
            </p:grpSpPr>
            <p:grpSp>
              <p:nvGrpSpPr>
                <p:cNvPr id="71" name="Group 70"/>
                <p:cNvGrpSpPr/>
                <p:nvPr/>
              </p:nvGrpSpPr>
              <p:grpSpPr>
                <a:xfrm>
                  <a:off x="507643" y="685801"/>
                  <a:ext cx="1008580" cy="344510"/>
                  <a:chOff x="279042" y="828033"/>
                  <a:chExt cx="2616558" cy="893762"/>
                </a:xfrm>
              </p:grpSpPr>
              <p:pic>
                <p:nvPicPr>
                  <p:cNvPr id="80" name="Picture 79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081784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81" name="Picture 80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79042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82" name="Picture 81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51435" y="828033"/>
                    <a:ext cx="813816" cy="88359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493490" y="1062347"/>
                  <a:ext cx="1008580" cy="344510"/>
                  <a:chOff x="279042" y="828033"/>
                  <a:chExt cx="2616558" cy="893762"/>
                </a:xfrm>
              </p:grpSpPr>
              <p:pic>
                <p:nvPicPr>
                  <p:cNvPr id="77" name="Picture 76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081784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78" name="Picture 77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79042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79" name="Picture 78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51435" y="828033"/>
                    <a:ext cx="813816" cy="88359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457200" y="1408090"/>
                  <a:ext cx="1008580" cy="344510"/>
                  <a:chOff x="279042" y="828033"/>
                  <a:chExt cx="2616558" cy="893762"/>
                </a:xfrm>
              </p:grpSpPr>
              <p:pic>
                <p:nvPicPr>
                  <p:cNvPr id="74" name="Picture 73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081784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75" name="Picture 74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79042" y="838200"/>
                    <a:ext cx="813816" cy="883595"/>
                  </a:xfrm>
                  <a:prstGeom prst="rect">
                    <a:avLst/>
                  </a:prstGeom>
                </p:spPr>
              </p:pic>
              <p:pic>
                <p:nvPicPr>
                  <p:cNvPr id="76" name="Picture 75" descr="Picture9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51435" y="828033"/>
                    <a:ext cx="813816" cy="883595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70" name="Picture 69" descr="Picture9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6666" y="797662"/>
                <a:ext cx="311078" cy="337751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5036573" y="489130"/>
              <a:ext cx="630131" cy="1111070"/>
              <a:chOff x="5036573" y="376845"/>
              <a:chExt cx="630131" cy="1266709"/>
            </a:xfrm>
          </p:grpSpPr>
          <p:pic>
            <p:nvPicPr>
              <p:cNvPr id="84" name="Picture 83" descr="Picture9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66313" y="376845"/>
                <a:ext cx="600391" cy="651870"/>
              </a:xfrm>
              <a:prstGeom prst="rect">
                <a:avLst/>
              </a:prstGeom>
            </p:spPr>
          </p:pic>
          <p:pic>
            <p:nvPicPr>
              <p:cNvPr id="85" name="Picture 84" descr="Picture9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36573" y="991684"/>
                <a:ext cx="600391" cy="651870"/>
              </a:xfrm>
              <a:prstGeom prst="rect">
                <a:avLst/>
              </a:prstGeom>
            </p:spPr>
          </p:pic>
        </p:grpSp>
      </p:grpSp>
      <p:grpSp>
        <p:nvGrpSpPr>
          <p:cNvPr id="17" name="Group 16"/>
          <p:cNvGrpSpPr/>
          <p:nvPr/>
        </p:nvGrpSpPr>
        <p:grpSpPr>
          <a:xfrm>
            <a:off x="558085" y="3177290"/>
            <a:ext cx="5388734" cy="1555440"/>
            <a:chOff x="558085" y="2864161"/>
            <a:chExt cx="3278131" cy="894098"/>
          </a:xfrm>
        </p:grpSpPr>
        <p:grpSp>
          <p:nvGrpSpPr>
            <p:cNvPr id="16" name="Group 15"/>
            <p:cNvGrpSpPr/>
            <p:nvPr/>
          </p:nvGrpSpPr>
          <p:grpSpPr>
            <a:xfrm>
              <a:off x="558085" y="2864161"/>
              <a:ext cx="635816" cy="862659"/>
              <a:chOff x="558085" y="2864161"/>
              <a:chExt cx="680734" cy="1160480"/>
            </a:xfrm>
          </p:grpSpPr>
          <p:pic>
            <p:nvPicPr>
              <p:cNvPr id="2050" name="Picture 2" descr="G:\ICT Training 2020\image\Others\index4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86" y="2864161"/>
                <a:ext cx="680733" cy="595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2" descr="G:\ICT Training 2020\image\Others\index4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85" y="3429000"/>
                <a:ext cx="680733" cy="595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7" name="Group 86"/>
            <p:cNvGrpSpPr/>
            <p:nvPr/>
          </p:nvGrpSpPr>
          <p:grpSpPr>
            <a:xfrm>
              <a:off x="1494322" y="2883370"/>
              <a:ext cx="635816" cy="862659"/>
              <a:chOff x="558085" y="2864161"/>
              <a:chExt cx="680734" cy="1160480"/>
            </a:xfrm>
          </p:grpSpPr>
          <p:pic>
            <p:nvPicPr>
              <p:cNvPr id="88" name="Picture 2" descr="G:\ICT Training 2020\image\Others\index4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86" y="2864161"/>
                <a:ext cx="680733" cy="595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2" descr="G:\ICT Training 2020\image\Others\index4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85" y="3429000"/>
                <a:ext cx="680733" cy="595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0" name="Group 89"/>
            <p:cNvGrpSpPr/>
            <p:nvPr/>
          </p:nvGrpSpPr>
          <p:grpSpPr>
            <a:xfrm>
              <a:off x="2387977" y="2895600"/>
              <a:ext cx="635816" cy="862659"/>
              <a:chOff x="558085" y="2864161"/>
              <a:chExt cx="680734" cy="1160480"/>
            </a:xfrm>
          </p:grpSpPr>
          <p:pic>
            <p:nvPicPr>
              <p:cNvPr id="91" name="Picture 2" descr="G:\ICT Training 2020\image\Others\index4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86" y="2864161"/>
                <a:ext cx="680733" cy="595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2" descr="G:\ICT Training 2020\image\Others\index4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85" y="3429000"/>
                <a:ext cx="680733" cy="595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3" name="Group 92"/>
            <p:cNvGrpSpPr/>
            <p:nvPr/>
          </p:nvGrpSpPr>
          <p:grpSpPr>
            <a:xfrm>
              <a:off x="3200400" y="2864161"/>
              <a:ext cx="635816" cy="862659"/>
              <a:chOff x="558085" y="2864161"/>
              <a:chExt cx="680734" cy="1160480"/>
            </a:xfrm>
          </p:grpSpPr>
          <p:pic>
            <p:nvPicPr>
              <p:cNvPr id="94" name="Picture 2" descr="G:\ICT Training 2020\image\Others\index4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86" y="2864161"/>
                <a:ext cx="680733" cy="595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2" descr="G:\ICT Training 2020\image\Others\index4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85" y="3429000"/>
                <a:ext cx="680733" cy="595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96" name="Straight Connector 95"/>
          <p:cNvCxnSpPr/>
          <p:nvPr/>
        </p:nvCxnSpPr>
        <p:spPr>
          <a:xfrm>
            <a:off x="457200" y="4814552"/>
            <a:ext cx="929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  <p:bldP spid="37" grpId="0" animBg="1"/>
      <p:bldP spid="38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খেয়াল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68569" y="1676400"/>
            <a:ext cx="1981200" cy="1894820"/>
            <a:chOff x="2667000" y="1676400"/>
            <a:chExt cx="1981200" cy="1894820"/>
          </a:xfrm>
        </p:grpSpPr>
        <p:sp>
          <p:nvSpPr>
            <p:cNvPr id="3" name="TextBox 2"/>
            <p:cNvSpPr txBox="1"/>
            <p:nvPr/>
          </p:nvSpPr>
          <p:spPr>
            <a:xfrm>
              <a:off x="3124200" y="1676400"/>
              <a:ext cx="1524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NikoshBAN" pitchFamily="2" charset="0"/>
                  <a:cs typeface="NikoshBAN" pitchFamily="2" charset="0"/>
                </a:rPr>
                <a:t>৩  ২</a:t>
              </a:r>
            </a:p>
            <a:p>
              <a:r>
                <a:rPr lang="en-US" sz="4800" b="1" dirty="0" smtClean="0">
                  <a:latin typeface="NikoshBAN" pitchFamily="2" charset="0"/>
                  <a:cs typeface="NikoshBAN" pitchFamily="2" charset="0"/>
                </a:rPr>
                <a:t>২   ৪</a:t>
              </a:r>
              <a:endParaRPr lang="en-US" sz="48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810000" y="1676400"/>
              <a:ext cx="0" cy="1828800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667000" y="3048000"/>
              <a:ext cx="1981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810000" y="3048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৬</a:t>
              </a:r>
              <a:endParaRPr lang="en-US" sz="2800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95700" y="1701085"/>
            <a:ext cx="1981200" cy="2017931"/>
            <a:chOff x="2667000" y="1676400"/>
            <a:chExt cx="1981200" cy="2017931"/>
          </a:xfrm>
        </p:grpSpPr>
        <p:sp>
          <p:nvSpPr>
            <p:cNvPr id="29" name="TextBox 28"/>
            <p:cNvSpPr txBox="1"/>
            <p:nvPr/>
          </p:nvSpPr>
          <p:spPr>
            <a:xfrm>
              <a:off x="3124200" y="1676400"/>
              <a:ext cx="1524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NikoshBAN" pitchFamily="2" charset="0"/>
                  <a:cs typeface="NikoshBAN" pitchFamily="2" charset="0"/>
                </a:rPr>
                <a:t>৩  ২</a:t>
              </a:r>
            </a:p>
            <a:p>
              <a:r>
                <a:rPr lang="en-US" sz="4800" b="1" dirty="0" smtClean="0">
                  <a:latin typeface="NikoshBAN" pitchFamily="2" charset="0"/>
                  <a:cs typeface="NikoshBAN" pitchFamily="2" charset="0"/>
                </a:rPr>
                <a:t>২   ৪</a:t>
              </a:r>
              <a:endParaRPr lang="en-US" sz="48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810000" y="1676400"/>
              <a:ext cx="0" cy="1828800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67000" y="3048000"/>
              <a:ext cx="1981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187521" y="3048000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৫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68732" y="1804117"/>
            <a:ext cx="2351468" cy="2017931"/>
            <a:chOff x="2667000" y="1676400"/>
            <a:chExt cx="2351468" cy="2017931"/>
          </a:xfrm>
        </p:grpSpPr>
        <p:sp>
          <p:nvSpPr>
            <p:cNvPr id="34" name="TextBox 33"/>
            <p:cNvSpPr txBox="1"/>
            <p:nvPr/>
          </p:nvSpPr>
          <p:spPr>
            <a:xfrm>
              <a:off x="3124200" y="1676400"/>
              <a:ext cx="1524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NikoshBAN" pitchFamily="2" charset="0"/>
                  <a:cs typeface="NikoshBAN" pitchFamily="2" charset="0"/>
                </a:rPr>
                <a:t>৩  ২</a:t>
              </a:r>
            </a:p>
            <a:p>
              <a:r>
                <a:rPr lang="en-US" sz="4800" b="1" dirty="0" smtClean="0">
                  <a:latin typeface="NikoshBAN" pitchFamily="2" charset="0"/>
                  <a:cs typeface="NikoshBAN" pitchFamily="2" charset="0"/>
                </a:rPr>
                <a:t>২   ৪</a:t>
              </a:r>
              <a:endParaRPr lang="en-US" sz="48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3810000" y="1676400"/>
              <a:ext cx="0" cy="1828800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667000" y="3048000"/>
              <a:ext cx="1981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187520" y="3048000"/>
              <a:ext cx="18309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৫     ৬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510665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12"/>
          <p:cNvSpPr txBox="1"/>
          <p:nvPr/>
        </p:nvSpPr>
        <p:spPr>
          <a:xfrm>
            <a:off x="6842760" y="5106650"/>
            <a:ext cx="929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 descr="copy_of_focusgrou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457201"/>
            <a:ext cx="2341878" cy="1351084"/>
          </a:xfrm>
          <a:prstGeom prst="rect">
            <a:avLst/>
          </a:prstGeom>
        </p:spPr>
      </p:pic>
      <p:sp>
        <p:nvSpPr>
          <p:cNvPr id="23" name="TextBox 27"/>
          <p:cNvSpPr txBox="1"/>
          <p:nvPr/>
        </p:nvSpPr>
        <p:spPr>
          <a:xfrm>
            <a:off x="4114800" y="609600"/>
            <a:ext cx="3352800" cy="110799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দল-1</a:t>
            </a:r>
            <a:endParaRPr lang="bn-BD" sz="6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2309" y="1808285"/>
            <a:ext cx="9869906" cy="4226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১।তোমরা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শেণি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কক্ষে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কতজন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২।তোমার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৬৩টি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৫২টি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1173080" y="312822"/>
            <a:ext cx="8774630" cy="622032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১৭-১৮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7931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6200" y="710485"/>
            <a:ext cx="3894622" cy="965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0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828800"/>
            <a:ext cx="9677400" cy="4211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২৮টি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১১টি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তোমার বাবা তোমাকে ৪৬টি বল ও মা ৩৩টি বল দিল। 	এখন তোমার কতটি বল হলো?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তোমার ক্লাশে কয়টি টেবিল ও কয়টি চেয়ার আছে তা 	লিখে যোগ কর?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2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dfdfdfd.png"/>
          <p:cNvPicPr>
            <a:picLocks noChangeAspect="1"/>
          </p:cNvPicPr>
          <p:nvPr/>
        </p:nvPicPr>
        <p:blipFill>
          <a:blip r:embed="rId2" cstate="print"/>
          <a:srcRect l="51667" t="10000"/>
          <a:stretch>
            <a:fillRect/>
          </a:stretch>
        </p:blipFill>
        <p:spPr>
          <a:xfrm>
            <a:off x="6629400" y="457200"/>
            <a:ext cx="4419600" cy="617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2362200"/>
            <a:ext cx="6248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ধন্যবাদ</a:t>
            </a:r>
            <a:endParaRPr lang="en-US" sz="138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447800" y="762000"/>
            <a:ext cx="316992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430959"/>
            <a:ext cx="4495800" cy="76944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ফজলুর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রিপন</a:t>
            </a:r>
            <a:endParaRPr lang="en-US" sz="4400" b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4116050"/>
            <a:ext cx="4419600" cy="1446550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পদবীঃ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প্রশিক্ষণার্থী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পি,টি,আই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Oval 2"/>
          <p:cNvSpPr/>
          <p:nvPr/>
        </p:nvSpPr>
        <p:spPr>
          <a:xfrm>
            <a:off x="2514600" y="1764358"/>
            <a:ext cx="7239000" cy="2351692"/>
          </a:xfrm>
          <a:prstGeom prst="ellipse">
            <a:avLst/>
          </a:prstGeom>
          <a:noFill/>
          <a:ln w="19367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371600" y="11430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1524000" y="22098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যোগ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1524000" y="3864426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45মিনিট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25/01/2020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asas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4056" y="1526593"/>
            <a:ext cx="3505200" cy="2582164"/>
          </a:xfrm>
          <a:prstGeom prst="rect">
            <a:avLst/>
          </a:prstGeom>
        </p:spPr>
      </p:pic>
    </p:spTree>
  </p:cSld>
  <p:clrMapOvr>
    <a:masterClrMapping/>
  </p:clrMapOvr>
  <p:transition spd="slow" advTm="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048000"/>
            <a:ext cx="10134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.১.১ – </a:t>
            </a:r>
            <a:r>
              <a:rPr lang="en-US" sz="4000" dirty="0" err="1" smtClean="0">
                <a:latin typeface="Bookman Old Style"/>
                <a:cs typeface="NikoshBAN" pitchFamily="2" charset="0"/>
              </a:rPr>
              <a:t>উপকরণ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4000" dirty="0" err="1" smtClean="0">
                <a:latin typeface="Bookman Old Style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4000" dirty="0" err="1" smtClean="0">
                <a:latin typeface="Bookman Old Style"/>
                <a:cs typeface="NikoshBAN" pitchFamily="2" charset="0"/>
              </a:rPr>
              <a:t>করে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4000" dirty="0" err="1" smtClean="0">
                <a:latin typeface="Bookman Old Style"/>
                <a:cs typeface="NikoshBAN" pitchFamily="2" charset="0"/>
              </a:rPr>
              <a:t>যোগ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4000" dirty="0" err="1" smtClean="0">
                <a:latin typeface="Bookman Old Style"/>
                <a:cs typeface="NikoshBAN" pitchFamily="2" charset="0"/>
              </a:rPr>
              <a:t>করতে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4000" dirty="0" err="1" smtClean="0">
                <a:latin typeface="Bookman Old Style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। </a:t>
            </a:r>
          </a:p>
          <a:p>
            <a:pPr algn="just"/>
            <a:r>
              <a:rPr lang="en-US" sz="4000" dirty="0">
                <a:latin typeface="Bookman Old Style"/>
                <a:cs typeface="NikoshBAN" pitchFamily="2" charset="0"/>
              </a:rPr>
              <a:t> 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        (</a:t>
            </a:r>
            <a:r>
              <a:rPr lang="en-US" sz="4000" dirty="0" err="1" smtClean="0">
                <a:latin typeface="Bookman Old Style"/>
                <a:cs typeface="NikoshBAN" pitchFamily="2" charset="0"/>
              </a:rPr>
              <a:t>যোগফল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4000" dirty="0" err="1" smtClean="0">
                <a:latin typeface="Bookman Old Style"/>
                <a:cs typeface="NikoshBAN" pitchFamily="2" charset="0"/>
              </a:rPr>
              <a:t>হবে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4000" dirty="0" err="1" smtClean="0">
                <a:latin typeface="Bookman Old Style"/>
                <a:cs typeface="NikoshBAN" pitchFamily="2" charset="0"/>
              </a:rPr>
              <a:t>অনুর্ধ</a:t>
            </a:r>
            <a:r>
              <a:rPr lang="en-US" sz="4000" dirty="0" smtClean="0">
                <a:latin typeface="Bookman Old Style"/>
                <a:cs typeface="NikoshBAN" pitchFamily="2" charset="0"/>
              </a:rPr>
              <a:t> ১০০)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1143000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H:\Bachelor_of_Education_Natural-Sciences.png"/>
          <p:cNvPicPr>
            <a:picLocks noChangeAspect="1" noChangeArrowheads="1"/>
          </p:cNvPicPr>
          <p:nvPr/>
        </p:nvPicPr>
        <p:blipFill>
          <a:blip r:embed="rId2" cstate="print"/>
          <a:srcRect b="19422"/>
          <a:stretch>
            <a:fillRect/>
          </a:stretch>
        </p:blipFill>
        <p:spPr bwMode="auto">
          <a:xfrm>
            <a:off x="6324600" y="990600"/>
            <a:ext cx="2438400" cy="17272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105287" y="2260937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ও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8200" y="43434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90600" y="685800"/>
            <a:ext cx="9677400" cy="1676400"/>
            <a:chOff x="990600" y="685800"/>
            <a:chExt cx="9677400" cy="1676400"/>
          </a:xfrm>
        </p:grpSpPr>
        <p:grpSp>
          <p:nvGrpSpPr>
            <p:cNvPr id="8" name="Group 7"/>
            <p:cNvGrpSpPr/>
            <p:nvPr/>
          </p:nvGrpSpPr>
          <p:grpSpPr>
            <a:xfrm>
              <a:off x="1066913" y="820024"/>
              <a:ext cx="9524887" cy="1389776"/>
              <a:chOff x="990713" y="685797"/>
              <a:chExt cx="9753374" cy="1389776"/>
            </a:xfrm>
          </p:grpSpPr>
          <p:pic>
            <p:nvPicPr>
              <p:cNvPr id="2" name="Picture 1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0713" y="685800"/>
                <a:ext cx="1371487" cy="1389773"/>
              </a:xfrm>
              <a:prstGeom prst="rect">
                <a:avLst/>
              </a:prstGeom>
            </p:spPr>
          </p:pic>
          <p:pic>
            <p:nvPicPr>
              <p:cNvPr id="3" name="Picture 2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2200" y="685800"/>
                <a:ext cx="1371487" cy="1389773"/>
              </a:xfrm>
              <a:prstGeom prst="rect">
                <a:avLst/>
              </a:prstGeom>
            </p:spPr>
          </p:pic>
          <p:pic>
            <p:nvPicPr>
              <p:cNvPr id="4" name="Picture 3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3800" y="685799"/>
                <a:ext cx="1371487" cy="1389773"/>
              </a:xfrm>
              <a:prstGeom prst="rect">
                <a:avLst/>
              </a:prstGeom>
            </p:spPr>
          </p:pic>
          <p:pic>
            <p:nvPicPr>
              <p:cNvPr id="5" name="Picture 4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53200" y="685800"/>
                <a:ext cx="1371487" cy="1389773"/>
              </a:xfrm>
              <a:prstGeom prst="rect">
                <a:avLst/>
              </a:prstGeom>
            </p:spPr>
          </p:pic>
          <p:pic>
            <p:nvPicPr>
              <p:cNvPr id="6" name="Picture 5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1000" y="685797"/>
                <a:ext cx="1371487" cy="1389773"/>
              </a:xfrm>
              <a:prstGeom prst="rect">
                <a:avLst/>
              </a:prstGeom>
            </p:spPr>
          </p:pic>
          <p:pic>
            <p:nvPicPr>
              <p:cNvPr id="7" name="Picture 6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72600" y="685800"/>
                <a:ext cx="1371487" cy="1389773"/>
              </a:xfrm>
              <a:prstGeom prst="rect">
                <a:avLst/>
              </a:prstGeom>
            </p:spPr>
          </p:pic>
          <p:pic>
            <p:nvPicPr>
              <p:cNvPr id="16" name="Picture 15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81600" y="685798"/>
                <a:ext cx="1371487" cy="1389773"/>
              </a:xfrm>
              <a:prstGeom prst="rect">
                <a:avLst/>
              </a:prstGeom>
            </p:spPr>
          </p:pic>
        </p:grpSp>
        <p:sp>
          <p:nvSpPr>
            <p:cNvPr id="12" name="Rounded Rectangle 11"/>
            <p:cNvSpPr/>
            <p:nvPr/>
          </p:nvSpPr>
          <p:spPr>
            <a:xfrm>
              <a:off x="990600" y="685800"/>
              <a:ext cx="9677400" cy="16764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048000" y="3124200"/>
            <a:ext cx="4762499" cy="1533086"/>
            <a:chOff x="3048000" y="3124200"/>
            <a:chExt cx="4762499" cy="1533086"/>
          </a:xfrm>
        </p:grpSpPr>
        <p:grpSp>
          <p:nvGrpSpPr>
            <p:cNvPr id="10" name="Group 9"/>
            <p:cNvGrpSpPr/>
            <p:nvPr/>
          </p:nvGrpSpPr>
          <p:grpSpPr>
            <a:xfrm>
              <a:off x="3200400" y="3206912"/>
              <a:ext cx="4495687" cy="1450374"/>
              <a:chOff x="3200400" y="3206912"/>
              <a:chExt cx="4495687" cy="1450374"/>
            </a:xfrm>
          </p:grpSpPr>
          <p:pic>
            <p:nvPicPr>
              <p:cNvPr id="14" name="Picture 13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00400" y="3267513"/>
                <a:ext cx="1371487" cy="1389773"/>
              </a:xfrm>
              <a:prstGeom prst="rect">
                <a:avLst/>
              </a:prstGeom>
            </p:spPr>
          </p:pic>
          <p:pic>
            <p:nvPicPr>
              <p:cNvPr id="17" name="Picture 16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3114" y="3206912"/>
                <a:ext cx="1371487" cy="1389773"/>
              </a:xfrm>
              <a:prstGeom prst="rect">
                <a:avLst/>
              </a:prstGeom>
            </p:spPr>
          </p:pic>
          <p:pic>
            <p:nvPicPr>
              <p:cNvPr id="19" name="Picture 18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4600" y="3267513"/>
                <a:ext cx="1371487" cy="1389773"/>
              </a:xfrm>
              <a:prstGeom prst="rect">
                <a:avLst/>
              </a:prstGeom>
            </p:spPr>
          </p:pic>
        </p:grpSp>
        <p:sp>
          <p:nvSpPr>
            <p:cNvPr id="15" name="Rounded Rectangle 14"/>
            <p:cNvSpPr/>
            <p:nvPr/>
          </p:nvSpPr>
          <p:spPr>
            <a:xfrm>
              <a:off x="3048000" y="3124200"/>
              <a:ext cx="4762499" cy="1517488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736592" y="5181600"/>
            <a:ext cx="8666232" cy="914400"/>
            <a:chOff x="1736592" y="5181600"/>
            <a:chExt cx="8666232" cy="914400"/>
          </a:xfrm>
        </p:grpSpPr>
        <p:grpSp>
          <p:nvGrpSpPr>
            <p:cNvPr id="11" name="Group 10"/>
            <p:cNvGrpSpPr/>
            <p:nvPr/>
          </p:nvGrpSpPr>
          <p:grpSpPr>
            <a:xfrm>
              <a:off x="1905000" y="5257800"/>
              <a:ext cx="8497824" cy="729460"/>
              <a:chOff x="1905000" y="5366540"/>
              <a:chExt cx="8497824" cy="729460"/>
            </a:xfrm>
          </p:grpSpPr>
          <p:pic>
            <p:nvPicPr>
              <p:cNvPr id="9" name="Picture 8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42386" y="5397851"/>
                <a:ext cx="688963" cy="698149"/>
              </a:xfrm>
              <a:prstGeom prst="rect">
                <a:avLst/>
              </a:prstGeom>
            </p:spPr>
          </p:pic>
          <p:pic>
            <p:nvPicPr>
              <p:cNvPr id="21" name="Picture 20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8200" y="5366540"/>
                <a:ext cx="688963" cy="698149"/>
              </a:xfrm>
              <a:prstGeom prst="rect">
                <a:avLst/>
              </a:prstGeom>
            </p:spPr>
          </p:pic>
          <p:pic>
            <p:nvPicPr>
              <p:cNvPr id="22" name="Picture 21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22861" y="5379377"/>
                <a:ext cx="688963" cy="698149"/>
              </a:xfrm>
              <a:prstGeom prst="rect">
                <a:avLst/>
              </a:prstGeom>
            </p:spPr>
          </p:pic>
          <p:pic>
            <p:nvPicPr>
              <p:cNvPr id="23" name="Picture 22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00800" y="5379375"/>
                <a:ext cx="688963" cy="698149"/>
              </a:xfrm>
              <a:prstGeom prst="rect">
                <a:avLst/>
              </a:prstGeom>
            </p:spPr>
          </p:pic>
          <p:pic>
            <p:nvPicPr>
              <p:cNvPr id="24" name="Picture 23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35724" y="5379377"/>
                <a:ext cx="688963" cy="698149"/>
              </a:xfrm>
              <a:prstGeom prst="rect">
                <a:avLst/>
              </a:prstGeom>
            </p:spPr>
          </p:pic>
          <p:pic>
            <p:nvPicPr>
              <p:cNvPr id="25" name="Picture 24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97780" y="5379376"/>
                <a:ext cx="688963" cy="698149"/>
              </a:xfrm>
              <a:prstGeom prst="rect">
                <a:avLst/>
              </a:prstGeom>
            </p:spPr>
          </p:pic>
          <p:pic>
            <p:nvPicPr>
              <p:cNvPr id="26" name="Picture 25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39200" y="5397851"/>
                <a:ext cx="688963" cy="698149"/>
              </a:xfrm>
              <a:prstGeom prst="rect">
                <a:avLst/>
              </a:prstGeom>
            </p:spPr>
          </p:pic>
          <p:pic>
            <p:nvPicPr>
              <p:cNvPr id="27" name="Picture 26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13861" y="5379377"/>
                <a:ext cx="688963" cy="698149"/>
              </a:xfrm>
              <a:prstGeom prst="rect">
                <a:avLst/>
              </a:prstGeom>
            </p:spPr>
          </p:pic>
          <p:pic>
            <p:nvPicPr>
              <p:cNvPr id="28" name="Picture 27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5000" y="5397851"/>
                <a:ext cx="688963" cy="698149"/>
              </a:xfrm>
              <a:prstGeom prst="rect">
                <a:avLst/>
              </a:prstGeom>
            </p:spPr>
          </p:pic>
          <p:pic>
            <p:nvPicPr>
              <p:cNvPr id="29" name="Picture 28" descr="Picture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76498" y="5366540"/>
                <a:ext cx="688963" cy="698149"/>
              </a:xfrm>
              <a:prstGeom prst="rect">
                <a:avLst/>
              </a:prstGeom>
            </p:spPr>
          </p:pic>
        </p:grpSp>
        <p:sp>
          <p:nvSpPr>
            <p:cNvPr id="32" name="Rounded Rectangle 31"/>
            <p:cNvSpPr/>
            <p:nvPr/>
          </p:nvSpPr>
          <p:spPr>
            <a:xfrm>
              <a:off x="1736592" y="5181600"/>
              <a:ext cx="8666232" cy="914400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yy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060717"/>
            <a:ext cx="7619048" cy="4736565"/>
          </a:xfrm>
          <a:prstGeom prst="rect">
            <a:avLst/>
          </a:prstGeom>
          <a:ln>
            <a:noFill/>
          </a:ln>
        </p:spPr>
      </p:pic>
      <p:sp>
        <p:nvSpPr>
          <p:cNvPr id="3" name="TextBox 8"/>
          <p:cNvSpPr txBox="1"/>
          <p:nvPr/>
        </p:nvSpPr>
        <p:spPr>
          <a:xfrm>
            <a:off x="5410200" y="1981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আজকের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পাঠের 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---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5334000" y="3429000"/>
            <a:ext cx="441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5135562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sz="4000" b="1" dirty="0" err="1" smtClean="0"/>
              <a:t>মূল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প্রশ্ন</a:t>
            </a:r>
            <a:r>
              <a:rPr lang="en-US" sz="4000" b="1" dirty="0" smtClean="0"/>
              <a:t>: 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762000" y="533400"/>
            <a:ext cx="10134600" cy="5715000"/>
          </a:xfrm>
          <a:prstGeom prst="rect">
            <a:avLst/>
          </a:prstGeom>
          <a:noFill/>
          <a:ln w="1746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0112" y="2421404"/>
            <a:ext cx="8679287" cy="1323439"/>
          </a:xfrm>
          <a:prstGeom prst="rect">
            <a:avLst/>
          </a:prstGeom>
          <a:noFill/>
          <a:ln>
            <a:solidFill>
              <a:srgbClr val="00B05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রেজার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৩২টি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মিনা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২৪টি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দিল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রেজার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কতগুলো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2362200" y="53465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800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bn-BD" sz="88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8800" dirty="0"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568714"/>
            <a:ext cx="8763000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মার্বেল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পাইপ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ধারণা দেবো।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4953000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+   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12"/>
          <p:cNvSpPr txBox="1"/>
          <p:nvPr/>
        </p:nvSpPr>
        <p:spPr>
          <a:xfrm>
            <a:off x="6400800" y="48006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=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4953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0" y="2514600"/>
            <a:ext cx="31242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9200" y="2590800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+   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birds group.jpg"/>
          <p:cNvPicPr>
            <a:picLocks noChangeAspect="1"/>
          </p:cNvPicPr>
          <p:nvPr/>
        </p:nvPicPr>
        <p:blipFill>
          <a:blip r:embed="rId3" cstate="print"/>
          <a:srcRect l="3580" b="15775"/>
          <a:stretch>
            <a:fillRect/>
          </a:stretch>
        </p:blipFill>
        <p:spPr>
          <a:xfrm>
            <a:off x="1066800" y="2438400"/>
            <a:ext cx="3417839" cy="17526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TextBox 12"/>
          <p:cNvSpPr txBox="1"/>
          <p:nvPr/>
        </p:nvSpPr>
        <p:spPr>
          <a:xfrm>
            <a:off x="2057400" y="4876800"/>
            <a:ext cx="853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7620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কী হচ্ছে ভালো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দে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খো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birds group.jpg"/>
          <p:cNvPicPr>
            <a:picLocks noChangeAspect="1"/>
          </p:cNvPicPr>
          <p:nvPr/>
        </p:nvPicPr>
        <p:blipFill>
          <a:blip r:embed="rId3" cstate="print"/>
          <a:srcRect l="3580" b="15775"/>
          <a:stretch>
            <a:fillRect/>
          </a:stretch>
        </p:blipFill>
        <p:spPr>
          <a:xfrm>
            <a:off x="6248400" y="2514600"/>
            <a:ext cx="3417839" cy="17526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7315200" y="51816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১০</a:t>
            </a:r>
            <a:endParaRPr lang="en-US" sz="6000" b="1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752</TotalTime>
  <Words>197</Words>
  <Application>Microsoft Office PowerPoint</Application>
  <PresentationFormat>Custom</PresentationFormat>
  <Paragraphs>63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মূল প্রশ্ন: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alve</dc:creator>
  <cp:lastModifiedBy>RIPON</cp:lastModifiedBy>
  <cp:revision>124</cp:revision>
  <dcterms:modified xsi:type="dcterms:W3CDTF">2020-01-26T04:03:37Z</dcterms:modified>
</cp:coreProperties>
</file>