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5" r:id="rId3"/>
    <p:sldId id="266" r:id="rId4"/>
    <p:sldId id="267" r:id="rId5"/>
    <p:sldId id="268" r:id="rId6"/>
    <p:sldId id="269" r:id="rId7"/>
    <p:sldId id="286" r:id="rId8"/>
    <p:sldId id="288" r:id="rId9"/>
    <p:sldId id="314" r:id="rId10"/>
    <p:sldId id="289" r:id="rId11"/>
    <p:sldId id="312" r:id="rId12"/>
    <p:sldId id="290" r:id="rId13"/>
    <p:sldId id="293" r:id="rId14"/>
    <p:sldId id="294" r:id="rId15"/>
    <p:sldId id="292" r:id="rId16"/>
    <p:sldId id="313" r:id="rId17"/>
    <p:sldId id="295" r:id="rId18"/>
    <p:sldId id="296" r:id="rId19"/>
    <p:sldId id="297" r:id="rId20"/>
    <p:sldId id="316" r:id="rId21"/>
    <p:sldId id="317" r:id="rId22"/>
    <p:sldId id="310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9" autoAdjust="0"/>
    <p:restoredTop sz="74552" autoAdjust="0"/>
  </p:normalViewPr>
  <p:slideViewPr>
    <p:cSldViewPr>
      <p:cViewPr varScale="1">
        <p:scale>
          <a:sx n="50" d="100"/>
          <a:sy n="50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53CB-F2A5-4645-B759-DE3D1629657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27999-C79C-4324-8254-E735CE5F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51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0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sz="2400" baseline="0" dirty="0" smtClean="0">
                <a:latin typeface="NikoshBAN" pitchFamily="2" charset="0"/>
                <a:cs typeface="NikoshBAN" pitchFamily="2" charset="0"/>
              </a:rPr>
              <a:t> শিক্ষক মন্ডলী আপনাদের সুবিধামত ইমেজ ব্যবহার করতে পারেন।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রোগ দমন করতে হলে জমি প্রস্তুত সম্পর্কে</a:t>
            </a:r>
            <a:r>
              <a:rPr lang="bn-BD" baseline="0" dirty="0" smtClean="0"/>
              <a:t> এবং ঔষধ ব্যবহার করার ধারনা প্রদান করতে হবে। 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মাঠ</a:t>
            </a:r>
            <a:r>
              <a:rPr lang="bn-BD" baseline="0" dirty="0" smtClean="0"/>
              <a:t> থেকে ফসল সংগ্রহ করে সরাসরি গুদামে বা বিক্রয় করার নিমিত্তে  প্রেরণ করা যায় । তাতে খরচ কম হবে।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সকল প্রকার মাড়াই করার চিত্র দেখানো</a:t>
            </a:r>
            <a:r>
              <a:rPr lang="bn-BD" baseline="0" dirty="0" smtClean="0"/>
              <a:t> হয়েছে। আপনি শিক্ষার্থীদের মুখ থেকে আর কী উপায়ে মাড়াই করা যায় তা বের করতে চেষ্টা করবেন।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আপনি শিক্ষার্থীদের দুটি দলে ভাগ করে দিবেন। কাজ করে উপস্থাপনের জন্য পুরষ্কার দেওয়া যেতে পারে। তাতে কাজের প্রতি আগ্রহ বাড়বে।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আপনার পছন্দ</a:t>
            </a:r>
            <a:r>
              <a:rPr lang="bn-BD" baseline="0" dirty="0" smtClean="0"/>
              <a:t> মত যে কোন ভিডিও দেখাতে পারবেন।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আপনার কৌশল</a:t>
            </a:r>
            <a:r>
              <a:rPr lang="bn-BD" baseline="0" dirty="0" smtClean="0"/>
              <a:t> প্রয়োগ করেন।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সৃজনশীল</a:t>
            </a:r>
            <a:r>
              <a:rPr lang="bn-BD" baseline="0" dirty="0" smtClean="0"/>
              <a:t> প্রশ্নের ঘ নং প্রশ্ন প্রদান করতে পারেন। অর্থাৎ্চার নম্বরের প্রশ্ন প্রদান করবেন।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বেশী</a:t>
            </a:r>
            <a:r>
              <a:rPr lang="bn-BD" baseline="0" dirty="0" smtClean="0"/>
              <a:t> সময় এই স্লাইড টি দেখানোর প্রয়োজন নেই।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শিক্ষকমণ্ডলী আপনারা এখানে মিশ্র চাষের জন্য অন্য কোনো ছবি ব্যাবহার করতে পারেন। তবে যে ছবিটি ব্যবহার করবেন তাতে যেন শিক্ষার্থীদের নিকট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1200" smtClean="0">
                <a:latin typeface="NikoshBAN" pitchFamily="2" charset="0"/>
                <a:cs typeface="NikoshBAN" pitchFamily="2" charset="0"/>
              </a:rPr>
              <a:t>ভুট্টা চাষে পরিচর্যা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উত্তর আসে।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স্লাইডটিতে ক্লিক করে প্রশ্ন এনে প্রশ্ন করতে হবে যে ছবিগুলো দেখে আমরা কী বুঝতে পারছি? তারপর কৌশলে শিক্ষার্থীদের নিকট থেকে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ভুট্টা চাষে পরিচর্যা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উত্তরটি বের করতে হবে। প্রয়োজনে পরোক্ষভাবে সাহায্য করতে পারেন তবে সরাসরি উত্তর দেবেন না। এতে শিক্ষার্থীদের পড়ার প্রতি মনযোগ আকর্ষন করবে।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শিক্ষার্থীর মুখ থেকে এই ভুট্টা চাষেএবং ফসল সংগ্রহ করার  কথা টি বের করতে চেষ্টা করবেন।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পারেনযা পড়াবেন তার উপর থেকেই মূল্যায়ন করবেন।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আরও</a:t>
            </a:r>
            <a:r>
              <a:rPr lang="bn-BD" baseline="0" dirty="0" smtClean="0"/>
              <a:t> ভালো সেচের ছবি দেখানো যেতে পারে।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আরও</a:t>
            </a:r>
            <a:r>
              <a:rPr lang="bn-BD" baseline="0" dirty="0" smtClean="0"/>
              <a:t> ভালো প্রশ্ন করে একক কাজ প্রদান করতে পারবেন।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ছবি ছাড়া আপনি যে কোন রোগাক্রান্ত পাতার ছবি ব্যবহার করতে পারেন। ভালো ক্লাস করা আপনার কৌশলের উপর নির্ভর করবে।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1459-F58C-4CD8-9770-1E9727BC6D37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38F8-88C7-4674-9048-4F1AE372A13D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C143-A0E2-425C-ACD3-E7BD06A92E14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1F7-0218-4811-8390-B26AC5F7DF3A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A39-46F7-4E4E-8FFA-47B45BDA2976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E086-BFA9-4CF6-9B00-9DB4D5CF6938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A50B-16E2-4E74-BDCA-276366038374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1036-5BF8-4200-A239-60B75B4EF390}" type="datetime1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B296-C9B1-406D-B600-05C9815CF9AE}" type="datetime1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3C36-EA56-46B0-B024-932747F1B34D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D890-42A5-4168-86C6-CA7D56DDD432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3754-1C90-4B56-910B-3908C58FA73E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64748"/>
            <a:ext cx="5123092" cy="355578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28046" y="609600"/>
            <a:ext cx="66294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spc="-15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b="1" spc="-15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bacterialstalk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2895600" cy="1828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" y="5872817"/>
            <a:ext cx="2819400" cy="604183"/>
          </a:xfrm>
          <a:prstGeom prst="roundRect">
            <a:avLst>
              <a:gd name="adj" fmla="val 236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কান্ড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w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7818"/>
            <a:ext cx="28956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19800" y="5867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মোচা ও দানা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maize_b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295400"/>
            <a:ext cx="28956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ar-and-Kernel-Rots2.jpg"/>
          <p:cNvPicPr>
            <a:picLocks noChangeAspect="1"/>
          </p:cNvPicPr>
          <p:nvPr/>
        </p:nvPicPr>
        <p:blipFill>
          <a:blip r:embed="rId6"/>
          <a:srcRect b="13439"/>
          <a:stretch>
            <a:fillRect/>
          </a:stretch>
        </p:blipFill>
        <p:spPr>
          <a:xfrm rot="5400000">
            <a:off x="830941" y="769260"/>
            <a:ext cx="1805218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late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752600"/>
            <a:ext cx="2438400" cy="3097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4800" y="3200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বীজ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200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পাতা ঝলসানো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953000"/>
            <a:ext cx="2438400" cy="10556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চারা মরা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5308" y="381000"/>
            <a:ext cx="446649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ফসলের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305800" cy="9906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ভুট্টা চাষে পোকা দমন করার উপায়গুলো কী কী আলোচনা করে লেখ।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96014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ফসলের রোগ দমন 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rop_imp_maize.JPG"/>
          <p:cNvPicPr>
            <a:picLocks noChangeAspect="1"/>
          </p:cNvPicPr>
          <p:nvPr/>
        </p:nvPicPr>
        <p:blipFill>
          <a:blip r:embed="rId3"/>
          <a:srcRect l="13333" r="10000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1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828800"/>
            <a:ext cx="40640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প্রতিরোধী জাত ব্যবহার করতে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rop_imp_ma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838325"/>
            <a:ext cx="4038600" cy="302895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Picture 21" descr="1-250x250.jpg"/>
          <p:cNvPicPr>
            <a:picLocks noChangeAspect="1"/>
          </p:cNvPicPr>
          <p:nvPr/>
        </p:nvPicPr>
        <p:blipFill>
          <a:blip r:embed="rId6"/>
          <a:srcRect l="15625" t="20000" r="16875" b="17500"/>
          <a:stretch>
            <a:fillRect/>
          </a:stretch>
        </p:blipFill>
        <p:spPr>
          <a:xfrm>
            <a:off x="48006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 বপনের পূর্বে শোধন করে নিতে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crop_imp_maiz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Picture 24" descr="1-250x2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200" y="1828800"/>
            <a:ext cx="40640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6" name="Rounded Rectangle 25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ভুট্টা কাটার পর পরিত্যাক্ত অংশ পুড়িয়ে ফেলতে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rop_imp_maize.JPG"/>
          <p:cNvPicPr>
            <a:picLocks noChangeAspect="1"/>
          </p:cNvPicPr>
          <p:nvPr/>
        </p:nvPicPr>
        <p:blipFill>
          <a:blip r:embed="rId9"/>
          <a:srcRect b="5000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" name="Picture 27" descr="1-250x25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5200" y="1828801"/>
            <a:ext cx="4064000" cy="3047998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একই জমিতে বার বার ভুট্টা চাষ বন্ধ করতে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 animBg="1"/>
      <p:bldP spid="2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livia-Wheat harv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4038600" cy="2748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44.jpg"/>
          <p:cNvPicPr>
            <a:picLocks noChangeAspect="1"/>
          </p:cNvPicPr>
          <p:nvPr/>
        </p:nvPicPr>
        <p:blipFill>
          <a:blip r:embed="rId4"/>
          <a:srcRect r="29533" b="23602"/>
          <a:stretch>
            <a:fillRect/>
          </a:stretch>
        </p:blipFill>
        <p:spPr>
          <a:xfrm>
            <a:off x="4724399" y="1905000"/>
            <a:ext cx="4038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51892" y="588407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সংগ্রহ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181600"/>
            <a:ext cx="8610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গাছের মোচা ৭০-৮০%পরিপক্ক হলে ফসল সংগ্রহ করা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212012_Post-harvest-loss-India-maize-AP120702019676_jpg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245595" cy="3276600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235605" cy="3276600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1892" y="512207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শুকানো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মোচা সংগ্রহের পর ৪-৫ দিন রোদে শুকাতে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d400fde36600d8677f692f9ea32f14-3.jpg"/>
          <p:cNvPicPr>
            <a:picLocks noChangeAspect="1"/>
          </p:cNvPicPr>
          <p:nvPr/>
        </p:nvPicPr>
        <p:blipFill>
          <a:blip r:embed="rId3"/>
          <a:srcRect l="-253"/>
          <a:stretch>
            <a:fillRect/>
          </a:stretch>
        </p:blipFill>
        <p:spPr>
          <a:xfrm>
            <a:off x="2438400" y="4191000"/>
            <a:ext cx="4343400" cy="23622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rcRect r="9824"/>
          <a:stretch>
            <a:fillRect/>
          </a:stretch>
        </p:blipFill>
        <p:spPr>
          <a:xfrm>
            <a:off x="4953000" y="1219200"/>
            <a:ext cx="3810000" cy="28194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19200"/>
            <a:ext cx="3810000" cy="286173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0" y="304800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মাড়াই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37338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6172200" cy="365250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4800600"/>
            <a:ext cx="8001000" cy="1600200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প্রিয় শিক্ষার্থীবৃন্দ দুটি দলে ভাগ হয়ে যাও, একটি দল ভুট্টা ফসলের   রোগ দমন পদ্ধতি এবং অন্য দল ভুট্টা সংগ্রহ করার পদ্ধতি সম্পর্কে পোস্টার কাগজে লিখে শ্রেণিতে উপস্থাপন কর।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50868"/>
            <a:ext cx="6858000" cy="2814459"/>
          </a:xfrm>
          <a:prstGeom prst="star32">
            <a:avLst>
              <a:gd name="adj" fmla="val 39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265766"/>
              </p:ext>
            </p:extLst>
          </p:nvPr>
        </p:nvGraphicFramePr>
        <p:xfrm>
          <a:off x="3771900" y="3581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58140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সংগ্রহ ও মাড়াই।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20" y="1295400"/>
            <a:ext cx="6307380" cy="364017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গাছের জীবনকাল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8001000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রবি মৌসুমে ভুট্টা গাছের জীবনকাল ১৩৫-১৫৫ দিন এবং খরিপ মৌসুমে জীবনকাল  ৯০-১১০ দিন।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307380" cy="34799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ভুট্টার 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8001000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 ও মৌসুম ভেদে ভুট্টার ফলন ৩.৫-৮.৫ টন হয়ে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581400"/>
            <a:ext cx="3581400" cy="29625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37" y="12192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724400" y="911052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BC4C6EB-785E-4D9E-88D4-503FFA878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59" y="1143000"/>
            <a:ext cx="2100241" cy="2660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3962400"/>
            <a:ext cx="33528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পাচঁবাড়ীয়া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হাট সৈয়দ আহমাদিয়া দাখিল মাদরাসা,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ভুট্টা  সংগ্রহের উপযুক্ত সময় কোনটি?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মোচার রং কাল হলে।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মোচা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থাকতে।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মোচা মাটিতে পড়লে।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মোচা চকচকে খইয়ের রং ধারন করলে।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২।কোন মৌসুমে ভুট্টার ফলন বেশী হয়?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বর্ষাকালে।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কোনটি নয়।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খরিপ মৌসুমে।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রবি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মৌসুমে।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রবি মৌসুমে ভুট্টার জীবনকাল কতদিন?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১১০-১২০ দিন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১৩০-১৪০ দিন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১৩৫-১৫৫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১২৫-১৫৫ দিন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বাংলাদেশে ভুট্টা বপনের উপযুক্ত সময়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জুন - জুলাই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অক্টোবর - নভেম্বর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ফেব্রুয়ারি –মার্চ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17" y="1143000"/>
            <a:ext cx="5219165" cy="3733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ভুট্টা সংগ্রহ ও মাড়াই করার পদ্ধতি  এবং ফলন  সম্পর্কে বর্ণনা কর।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4266962"/>
            <a:ext cx="68580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" y="1"/>
            <a:ext cx="91304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38862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1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0"/>
            <a:ext cx="38862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41148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41148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ভুট্টা চাষে পরিচর্যা।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8153400" cy="129837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ভুট্টা চাষ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2286000"/>
            <a:ext cx="8610600" cy="33528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ভুট্টা চাষে সেচ প্রয়োগ সম্পর্কে বলতে পারবে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ভুট্টা চাষে পোকাদমন ব্যবস্থাপনা সম্পর্কে ব্যাখ্যা করতে 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ভুট্টা ফসলের রোগ ও রোগ দমন পদ্ধতি বর্ণনা করতে পারবে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ভুট্টা সংগ্রহ, মাড়াই ও ফলন সম্পর্কে বলতে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399" y="381000"/>
            <a:ext cx="7315201" cy="1524000"/>
          </a:xfrm>
          <a:prstGeom prst="ribbon">
            <a:avLst>
              <a:gd name="adj1" fmla="val 17238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-a.jpg"/>
          <p:cNvPicPr>
            <a:picLocks noChangeAspect="1"/>
          </p:cNvPicPr>
          <p:nvPr/>
        </p:nvPicPr>
        <p:blipFill>
          <a:blip r:embed="rId3"/>
          <a:srcRect l="11557" r="5236"/>
          <a:stretch>
            <a:fillRect/>
          </a:stretch>
        </p:blipFill>
        <p:spPr>
          <a:xfrm>
            <a:off x="304800" y="1447800"/>
            <a:ext cx="3276600" cy="3810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rcRect l="77709" t="13174"/>
          <a:stretch>
            <a:fillRect/>
          </a:stretch>
        </p:blipFill>
        <p:spPr>
          <a:xfrm>
            <a:off x="7805054" y="2133600"/>
            <a:ext cx="1034146" cy="2510964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133600" y="359807"/>
            <a:ext cx="4876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ভুট্টার জমিতে সেচ প্রয়োগ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93318"/>
            <a:ext cx="8001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ভুট্টার আশানুরূপ ফল পেতে হলে রবি মৌসুমে ৩-৪ টি সেচ দিতে হয়।</a:t>
            </a:r>
          </a:p>
        </p:txBody>
      </p:sp>
      <p:pic>
        <p:nvPicPr>
          <p:cNvPr id="18" name="Picture 17" descr="rice-plant.jpg"/>
          <p:cNvPicPr>
            <a:picLocks noChangeAspect="1"/>
          </p:cNvPicPr>
          <p:nvPr/>
        </p:nvPicPr>
        <p:blipFill>
          <a:blip r:embed="rId4"/>
          <a:srcRect l="59442" t="13049" r="20125"/>
          <a:stretch>
            <a:fillRect/>
          </a:stretch>
        </p:blipFill>
        <p:spPr>
          <a:xfrm>
            <a:off x="6481432" y="2133600"/>
            <a:ext cx="1062368" cy="25146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rice-plant.jpg"/>
          <p:cNvPicPr>
            <a:picLocks noChangeAspect="1"/>
          </p:cNvPicPr>
          <p:nvPr/>
        </p:nvPicPr>
        <p:blipFill>
          <a:blip r:embed="rId4"/>
          <a:srcRect l="42724" t="13928" r="38700"/>
          <a:stretch>
            <a:fillRect/>
          </a:stretch>
        </p:blipFill>
        <p:spPr>
          <a:xfrm>
            <a:off x="5153378" y="2133601"/>
            <a:ext cx="1062368" cy="25146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rice-plant.jpg"/>
          <p:cNvPicPr>
            <a:picLocks noChangeAspect="1"/>
          </p:cNvPicPr>
          <p:nvPr/>
        </p:nvPicPr>
        <p:blipFill>
          <a:blip r:embed="rId4"/>
          <a:srcRect l="14861" t="13928" r="68421"/>
          <a:stretch>
            <a:fillRect/>
          </a:stretch>
        </p:blipFill>
        <p:spPr>
          <a:xfrm>
            <a:off x="3814432" y="2133601"/>
            <a:ext cx="1062368" cy="25146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37338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১ম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678918"/>
            <a:ext cx="1295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২য়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৩য়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৪র্থ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447800"/>
            <a:ext cx="51054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সেচ দেওয়ার সময়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257800"/>
            <a:ext cx="8382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ভুট্টার চারা অবস্থায় কাটুই পোকার লার্ভা গাছের গোড়া কেটে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953000"/>
            <a:ext cx="8382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কেটে ফেলা গাছের চারপাশে খুড়ে পোকার লার্ভা বের করে মেরে ফেলতে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1910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6" y="1600200"/>
            <a:ext cx="4176584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15308" y="381000"/>
            <a:ext cx="446649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ভুট্টার পোকা দমন ব্যবস্থাপনা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h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416" y="1329105"/>
            <a:ext cx="4481384" cy="3513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391400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ভুট্টা চাষে কোন কোন পর্যায়ে সেচ প্রদান করা হয় লিখে দেখাও।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191000" cy="32766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191000" cy="32766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833</Words>
  <Application>Microsoft Office PowerPoint</Application>
  <PresentationFormat>On-screen Show (4:3)</PresentationFormat>
  <Paragraphs>111</Paragraphs>
  <Slides>23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MC_14_Agri_VII_Chpt_5_Lesson_1_ System of maize cultivation _Apurba Faridpur. - Copy</dc:title>
  <dc:subject>Agriculture_Model _Conten_ class _7</dc:subject>
  <dc:creator>Apurba Kumar Das; FARIDPURGOVT. GIRLS'S</dc:creator>
  <cp:lastModifiedBy>jewel</cp:lastModifiedBy>
  <cp:revision>148</cp:revision>
  <dcterms:created xsi:type="dcterms:W3CDTF">2015-05-29T03:38:30Z</dcterms:created>
  <dcterms:modified xsi:type="dcterms:W3CDTF">2020-01-26T14:24:29Z</dcterms:modified>
</cp:coreProperties>
</file>