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4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EC1A-D628-4F51-AEB6-E48E149C0793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98C1-040B-4250-AC33-7E32C55F4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6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EC1A-D628-4F51-AEB6-E48E149C0793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98C1-040B-4250-AC33-7E32C55F4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1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EC1A-D628-4F51-AEB6-E48E149C0793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98C1-040B-4250-AC33-7E32C55F4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9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EC1A-D628-4F51-AEB6-E48E149C0793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98C1-040B-4250-AC33-7E32C55F4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4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EC1A-D628-4F51-AEB6-E48E149C0793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98C1-040B-4250-AC33-7E32C55F4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5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EC1A-D628-4F51-AEB6-E48E149C0793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98C1-040B-4250-AC33-7E32C55F4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7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EC1A-D628-4F51-AEB6-E48E149C0793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98C1-040B-4250-AC33-7E32C55F4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1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EC1A-D628-4F51-AEB6-E48E149C0793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98C1-040B-4250-AC33-7E32C55F4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EC1A-D628-4F51-AEB6-E48E149C0793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98C1-040B-4250-AC33-7E32C55F4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9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EC1A-D628-4F51-AEB6-E48E149C0793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98C1-040B-4250-AC33-7E32C55F4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4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EC1A-D628-4F51-AEB6-E48E149C0793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598C1-040B-4250-AC33-7E32C55F4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0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7EC1A-D628-4F51-AEB6-E48E149C0793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598C1-040B-4250-AC33-7E32C55F4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5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0203" y="509517"/>
            <a:ext cx="6781799" cy="25146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Top">
              <a:avLst/>
            </a:prstTxWarp>
            <a:spAutoFit/>
          </a:bodyPr>
          <a:lstStyle/>
          <a:p>
            <a:pPr algn="ctr"/>
            <a:r>
              <a:rPr lang="bn-BD" sz="9600" b="1" dirty="0" smtClean="0">
                <a:solidFill>
                  <a:srgbClr val="0066FF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 smtClean="0">
              <a:solidFill>
                <a:srgbClr val="0066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4361" y="3392606"/>
            <a:ext cx="7315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232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8734" y="1033397"/>
            <a:ext cx="28729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উপমিত কর্মধারয়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aptive-Male-Lion-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6334" y="1932296"/>
            <a:ext cx="4457700" cy="2971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44331" y="5427976"/>
            <a:ext cx="35301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সিংহের ন্যায় পুরুষ=সিংহপুরুষ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87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0449" y="1115284"/>
            <a:ext cx="24112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27624" y="2916788"/>
            <a:ext cx="6542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উপমান ও উপমিত কর্মধারয় সমাসের মূল পার্থক্য কোথায়?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4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9868" y="992453"/>
            <a:ext cx="46907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কর্মধারয় সমাস চার প্রকার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66889" y="2411820"/>
            <a:ext cx="10005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রূপক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19395" y="2411819"/>
            <a:ext cx="20858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মধ্যপদলোপী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05222" y="2411819"/>
            <a:ext cx="14638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উপমিত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45680" y="2411819"/>
            <a:ext cx="11945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উপমান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2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29182" y="1169875"/>
            <a:ext cx="2060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5367" y="3053265"/>
            <a:ext cx="81035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দুটি করে উদাহরণসহ প্রত্যেক প্রকার কর্মধারয় –এর সংজ্ঞা লেখ।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48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4935" y="2370877"/>
            <a:ext cx="230704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2239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6128" y="2493707"/>
            <a:ext cx="26324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50834" y="3954018"/>
            <a:ext cx="85090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সাধারণ গুণবাচকতাই উপমান ও উপমিত কর্মধারয় চেনার উপায়-ব্যাখ্যা কর।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96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1459" y="2644170"/>
            <a:ext cx="296908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22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62782" y="815032"/>
            <a:ext cx="30941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62782" y="2568967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সুজন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মন্ডল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সহকারী শিক্ষক 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পুন্ডুরিয়া উচ্চ বিদ্যালয়,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আক্কেলপুর,জয়পুরহাট 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82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87413" y="1183860"/>
            <a:ext cx="301717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নবম শ্রেণী</a:t>
            </a:r>
            <a:endParaRPr lang="en-US" sz="1200" dirty="0"/>
          </a:p>
        </p:txBody>
      </p:sp>
      <p:sp>
        <p:nvSpPr>
          <p:cNvPr id="3" name="Rectangle 2"/>
          <p:cNvSpPr/>
          <p:nvPr/>
        </p:nvSpPr>
        <p:spPr>
          <a:xfrm>
            <a:off x="3048000" y="2505671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বাংলা-২য় পত্র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(কর্মধারয় সমাস)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99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9398" y="1224466"/>
            <a:ext cx="255711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28288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কর্মধারয় সমাসের সংজ্ঞা গঠন করতে পারবে।</a:t>
            </a:r>
          </a:p>
          <a:p>
            <a:pPr>
              <a:buFont typeface="Arial" pitchFamily="34" charset="0"/>
              <a:buChar char="•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কর্মধারয় সমাসের শ্রেণীবিভাগ বর্ণনা করতে পারবে।</a:t>
            </a:r>
          </a:p>
          <a:p>
            <a:pPr>
              <a:buFont typeface="Arial" pitchFamily="34" charset="0"/>
              <a:buChar char="•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প্রত্যেক প্রকার কর্মধারয় সমাসের উদাহরণ দিতে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138398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ADMIN\My Documents\My Pictures\paneer-birya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1330" y="266670"/>
            <a:ext cx="2668043" cy="2316165"/>
          </a:xfrm>
          <a:prstGeom prst="rect">
            <a:avLst/>
          </a:prstGeom>
          <a:noFill/>
        </p:spPr>
      </p:pic>
      <p:pic>
        <p:nvPicPr>
          <p:cNvPr id="3" name="Content Placeholder 14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62169" y="266670"/>
            <a:ext cx="2895600" cy="239242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32270" y="3462699"/>
            <a:ext cx="26757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u="sng" dirty="0" smtClean="0">
                <a:latin typeface="NikoshBAN" pitchFamily="2" charset="0"/>
                <a:cs typeface="NikoshBAN" pitchFamily="2" charset="0"/>
              </a:rPr>
              <a:t>পল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মিশ্রিত </a:t>
            </a:r>
            <a:r>
              <a:rPr lang="bn-BD" sz="2800" u="sng" dirty="0" smtClean="0">
                <a:latin typeface="NikoshBAN" pitchFamily="2" charset="0"/>
                <a:cs typeface="NikoshBAN" pitchFamily="2" charset="0"/>
              </a:rPr>
              <a:t>অন্ন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=পলান্ন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52670" y="3462699"/>
            <a:ext cx="3405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u="sng" dirty="0" smtClean="0">
                <a:latin typeface="NikoshBAN" pitchFamily="2" charset="0"/>
                <a:cs typeface="NikoshBAN" pitchFamily="2" charset="0"/>
              </a:rPr>
              <a:t>অরুণের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ন্যায় </a:t>
            </a:r>
            <a:r>
              <a:rPr lang="bn-BD" sz="2800" u="sng" dirty="0" smtClean="0">
                <a:latin typeface="NikoshBAN" pitchFamily="2" charset="0"/>
                <a:cs typeface="NikoshBAN" pitchFamily="2" charset="0"/>
              </a:rPr>
              <a:t>রাঙা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=অরুণরাঙা</a:t>
            </a:r>
            <a:endParaRPr lang="bn-BD" sz="2800" dirty="0"/>
          </a:p>
        </p:txBody>
      </p:sp>
    </p:spTree>
    <p:extLst>
      <p:ext uri="{BB962C8B-B14F-4D97-AF65-F5344CB8AC3E}">
        <p14:creationId xmlns:p14="http://schemas.microsoft.com/office/powerpoint/2010/main" val="417759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5513" y="2644170"/>
            <a:ext cx="590097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কর্মধারয় সমাস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93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0525" y="1579645"/>
            <a:ext cx="424667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শ্রেণীবিভাগ</a:t>
            </a:r>
            <a:endParaRPr lang="en-US" sz="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42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02048" y="924215"/>
            <a:ext cx="29963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মধ্যপদলোপী কর্মধারয়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TutCha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0032" y="1685498"/>
            <a:ext cx="3526972" cy="379827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30798" y="5946590"/>
            <a:ext cx="3004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সিংহ চিহ্নিত আসন=সিংহাসন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62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05387" y="473839"/>
            <a:ext cx="22894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উপমান কর্মধারয়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now-falling-forest_~074015.jpg"/>
          <p:cNvPicPr>
            <a:picLocks noChangeAspect="1"/>
          </p:cNvPicPr>
          <p:nvPr/>
        </p:nvPicPr>
        <p:blipFill>
          <a:blip r:embed="rId2"/>
          <a:srcRect b="5882"/>
          <a:stretch>
            <a:fillRect/>
          </a:stretch>
        </p:blipFill>
        <p:spPr>
          <a:xfrm>
            <a:off x="3695412" y="1058614"/>
            <a:ext cx="3709358" cy="3657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65611" y="5425954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তুষারের ন্যায় শুভ্র=তুষারশুভ্র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618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119</Words>
  <Application>Microsoft Office PowerPoint</Application>
  <PresentationFormat>Widescreen</PresentationFormat>
  <Paragraphs>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2020-01-26T07:04:38Z</dcterms:created>
  <dcterms:modified xsi:type="dcterms:W3CDTF">2020-01-26T07:29:47Z</dcterms:modified>
</cp:coreProperties>
</file>