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46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5321-FD5B-4156-9D12-9B0565CB0C1F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067A-BEFF-4939-96D7-1A948EA4C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837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5321-FD5B-4156-9D12-9B0565CB0C1F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067A-BEFF-4939-96D7-1A948EA4C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50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5321-FD5B-4156-9D12-9B0565CB0C1F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067A-BEFF-4939-96D7-1A948EA4C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087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5321-FD5B-4156-9D12-9B0565CB0C1F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067A-BEFF-4939-96D7-1A948EA4C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1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5321-FD5B-4156-9D12-9B0565CB0C1F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067A-BEFF-4939-96D7-1A948EA4C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012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5321-FD5B-4156-9D12-9B0565CB0C1F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067A-BEFF-4939-96D7-1A948EA4C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19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5321-FD5B-4156-9D12-9B0565CB0C1F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067A-BEFF-4939-96D7-1A948EA4C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051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5321-FD5B-4156-9D12-9B0565CB0C1F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067A-BEFF-4939-96D7-1A948EA4C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27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5321-FD5B-4156-9D12-9B0565CB0C1F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067A-BEFF-4939-96D7-1A948EA4C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285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5321-FD5B-4156-9D12-9B0565CB0C1F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067A-BEFF-4939-96D7-1A948EA4C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501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5321-FD5B-4156-9D12-9B0565CB0C1F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067A-BEFF-4939-96D7-1A948EA4C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63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C5321-FD5B-4156-9D12-9B0565CB0C1F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7067A-BEFF-4939-96D7-1A948EA4C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98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5963" y="1171575"/>
            <a:ext cx="63865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  </a:t>
            </a:r>
            <a:r>
              <a:rPr lang="en-US" sz="8800" dirty="0" err="1" smtClean="0"/>
              <a:t>সবাইকে</a:t>
            </a:r>
            <a:r>
              <a:rPr lang="en-US" sz="8800" dirty="0" smtClean="0"/>
              <a:t> </a:t>
            </a:r>
            <a:r>
              <a:rPr lang="en-US" sz="8800" dirty="0" err="1" smtClean="0"/>
              <a:t>শুভেচ্ছা</a:t>
            </a:r>
            <a:r>
              <a:rPr lang="en-US" sz="8800" dirty="0" smtClean="0"/>
              <a:t> 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661781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50685" y="615434"/>
            <a:ext cx="158569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6000" dirty="0" smtClean="0">
                <a:ln w="11430"/>
                <a:latin typeface="NikoshBAN" pitchFamily="2" charset="0"/>
                <a:cs typeface="NikoshBAN" pitchFamily="2" charset="0"/>
              </a:rPr>
              <a:t>শব্দার্থ</a:t>
            </a:r>
            <a:endParaRPr lang="en-US" sz="6000" dirty="0">
              <a:ln w="11430"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71705" y="2072759"/>
            <a:ext cx="8114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ln w="11430"/>
                <a:latin typeface="NikoshBAN" pitchFamily="2" charset="0"/>
                <a:cs typeface="NikoshBAN" pitchFamily="2" charset="0"/>
              </a:rPr>
              <a:t>ভূপৃষ্ঠ</a:t>
            </a:r>
            <a:endParaRPr lang="en-US" sz="3200" dirty="0">
              <a:ln w="11430"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28048" y="2972872"/>
            <a:ext cx="12987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ln w="11430"/>
                <a:latin typeface="NikoshBAN" pitchFamily="2" charset="0"/>
                <a:cs typeface="NikoshBAN" pitchFamily="2" charset="0"/>
              </a:rPr>
              <a:t>বায়ুমন্ডল</a:t>
            </a:r>
            <a:endParaRPr lang="en-US" sz="3200" dirty="0">
              <a:ln w="11430"/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426801" y="2365146"/>
            <a:ext cx="19595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426801" y="3196767"/>
            <a:ext cx="19595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489829" y="2180480"/>
            <a:ext cx="28712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ln w="11430"/>
                <a:latin typeface="NikoshBAN" pitchFamily="2" charset="0"/>
                <a:cs typeface="NikoshBAN" pitchFamily="2" charset="0"/>
              </a:rPr>
              <a:t>পৃথিবীর উপরের অংশ</a:t>
            </a:r>
            <a:endParaRPr lang="en-US" sz="3200" dirty="0">
              <a:ln w="11430"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96841" y="3012101"/>
            <a:ext cx="53383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ln w="11430"/>
                <a:latin typeface="NikoshBAN" pitchFamily="2" charset="0"/>
                <a:cs typeface="NikoshBAN" pitchFamily="2" charset="0"/>
              </a:rPr>
              <a:t>পৃথিবীর উপরে যতদূর পর্যন্ত বাতাস রয়েছে</a:t>
            </a:r>
            <a:endParaRPr lang="en-US" sz="3200" dirty="0">
              <a:ln w="11430"/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197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33688" y="1710035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খোলা জায়গায় মাথার উপরে দিনরাত আমরা আকাশ দেখতে পাই। এক সময় মানুষ আকাশকে  পৃথিবীর উপর একটি বিশাল ঢাকনা মনে করত। আসলে আ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কা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 হচ্ছে বায়ুর বিপুল স্তর। কখনো সাদা বা কালো মেঘে ঢেকে যায় আকাশ।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43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74618" y="686872"/>
            <a:ext cx="22140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জোড়ায় কাজ</a:t>
            </a:r>
          </a:p>
        </p:txBody>
      </p:sp>
      <p:sp>
        <p:nvSpPr>
          <p:cNvPr id="3" name="Rectangle 2"/>
          <p:cNvSpPr/>
          <p:nvPr/>
        </p:nvSpPr>
        <p:spPr>
          <a:xfrm>
            <a:off x="2976563" y="2348598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IN" sz="3200" dirty="0" smtClean="0">
                <a:ln w="11430"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উপরে উল্লেখিত আকাশগুলো থেকে যে কোনো একটি আকাশ সম্পর্কে</a:t>
            </a:r>
            <a:r>
              <a:rPr lang="bn-BD" sz="3200" dirty="0" smtClean="0">
                <a:ln w="11430"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 জোড়ায় আলোচনা করে </a:t>
            </a:r>
            <a:r>
              <a:rPr lang="bn-IN" sz="3200" dirty="0" smtClean="0">
                <a:ln w="11430"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পাঁচটি বাক্য </a:t>
            </a:r>
            <a:r>
              <a:rPr lang="bn-BD" sz="3200" dirty="0" smtClean="0">
                <a:ln w="11430"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লে</a:t>
            </a:r>
            <a:r>
              <a:rPr lang="bn-IN" sz="3200" dirty="0" smtClean="0">
                <a:ln w="11430"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খ।  </a:t>
            </a:r>
            <a:r>
              <a:rPr lang="bn-BD" sz="3200" dirty="0" smtClean="0">
                <a:ln w="11430"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n w="11430">
                <a:solidFill>
                  <a:schemeClr val="tx1"/>
                </a:solidFill>
              </a:ln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863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60739" y="515421"/>
            <a:ext cx="164179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bn-BD" sz="4800" dirty="0" smtClean="0">
                <a:ln w="11430">
                  <a:solidFill>
                    <a:srgbClr val="180000"/>
                  </a:solidFill>
                </a:ln>
                <a:solidFill>
                  <a:srgbClr val="0C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dirty="0">
              <a:ln w="11430">
                <a:solidFill>
                  <a:srgbClr val="180000"/>
                </a:solidFill>
              </a:ln>
              <a:solidFill>
                <a:srgbClr val="0C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23969" y="1695932"/>
            <a:ext cx="56669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1.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লেখক আব্দুল্লাহ আল-মুতী কত খৃষ্টাব্দে জন্মগ্রহণ করেন?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48417" y="2304575"/>
            <a:ext cx="10775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ক) ১৯২০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24312" y="2337437"/>
            <a:ext cx="10470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খ) ১৯২৫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54822" y="2337437"/>
            <a:ext cx="10615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গ) ১৯৩০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16331" y="2337437"/>
            <a:ext cx="11416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ঘ) ১৯৩৫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554822" y="2337437"/>
            <a:ext cx="288138" cy="49863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023969" y="3530084"/>
            <a:ext cx="36711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কালো চাঁদোয়ার গায়ে জ্বলে কারা?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79413" y="4316428"/>
            <a:ext cx="25763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ক) অক্সিজেন, নাইট্রোজেন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65261" y="4372691"/>
            <a:ext cx="24641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খ) রুপালি চাঁদ আর তারা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81160" y="5179570"/>
            <a:ext cx="15552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গ) জলীয় বা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ষ্প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65261" y="5259943"/>
            <a:ext cx="7873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ঘ) সূর্য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337568" y="4354205"/>
            <a:ext cx="288138" cy="49863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89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 animBg="1"/>
      <p:bldP spid="9" grpId="0"/>
      <p:bldP spid="10" grpId="0"/>
      <p:bldP spid="11" grpId="0"/>
      <p:bldP spid="12" grpId="0"/>
      <p:bldP spid="13" grpId="0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62287" y="3105835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n-B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‘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দিনের আকাশ ও রাতের আকাশ বৈচিত্রময়’-বিষ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য়ে দশ লাইনের একটি অনুচ্ছেদ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লিখে আনবে।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14900" y="742950"/>
            <a:ext cx="3900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02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3175" y="2386013"/>
            <a:ext cx="70580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22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00512" y="942975"/>
            <a:ext cx="41576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128963" y="2871788"/>
            <a:ext cx="5014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সুজন কুমার মন্ডল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পুন্ডুরিয়া উচ্চ বিদ্যালয়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আক্কেলপুর, জয়পুরহাট 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06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86150" y="1243013"/>
            <a:ext cx="632936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শ্রেণীঃ ৬ষ্ঠ</a:t>
            </a:r>
          </a:p>
          <a:p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 </a:t>
            </a:r>
          </a:p>
          <a:p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গদ্য- আকাশ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915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990600"/>
            <a:ext cx="6754303" cy="4572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84307" y="200025"/>
            <a:ext cx="3443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ভিডিও টি লক্ষ করো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12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933" y="1890713"/>
            <a:ext cx="7330480" cy="44400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120186" y="329684"/>
            <a:ext cx="180850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6000" dirty="0" smtClean="0">
                <a:ln w="11430">
                  <a:solidFill>
                    <a:srgbClr val="0070C0"/>
                  </a:solidFill>
                </a:ln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আকাশ</a:t>
            </a:r>
            <a:endParaRPr lang="en-US" sz="6000" cap="none" spc="0" dirty="0">
              <a:ln w="11430">
                <a:solidFill>
                  <a:srgbClr val="0070C0"/>
                </a:solidFill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82732" y="1345347"/>
            <a:ext cx="21980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bn-IN" sz="2800" dirty="0" smtClean="0">
                <a:ln w="11430">
                  <a:solidFill>
                    <a:srgbClr val="0070C0"/>
                  </a:solidFill>
                </a:ln>
                <a:latin typeface="NikoshBAN" pitchFamily="2" charset="0"/>
                <a:cs typeface="NikoshBAN" pitchFamily="2" charset="0"/>
              </a:rPr>
              <a:t>আব্দুল্লাহ আল-মুতী</a:t>
            </a:r>
            <a:endParaRPr lang="en-US" sz="2800" dirty="0">
              <a:ln w="11430">
                <a:solidFill>
                  <a:srgbClr val="0070C0"/>
                </a:solidFill>
              </a:ln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981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15707" y="1001196"/>
            <a:ext cx="256031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bn-BD" sz="6600" dirty="0" smtClean="0">
                <a:ln w="11430"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dirty="0">
              <a:ln w="11430">
                <a:solidFill>
                  <a:schemeClr val="tx1"/>
                </a:solidFill>
              </a:ln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43240" y="2572822"/>
            <a:ext cx="37449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bn-BD" sz="3600" dirty="0" smtClean="0">
                <a:ln w="11430"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এ পাঠ</a:t>
            </a:r>
            <a:r>
              <a:rPr lang="bn-IN" sz="3600" dirty="0" smtClean="0">
                <a:ln w="11430"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 শেষে</a:t>
            </a:r>
            <a:r>
              <a:rPr lang="bn-BD" sz="3600" dirty="0" smtClean="0">
                <a:ln w="11430"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 শিক্ষার্থীরা...</a:t>
            </a:r>
            <a:endParaRPr lang="en-US" sz="3600" dirty="0">
              <a:ln w="11430">
                <a:solidFill>
                  <a:schemeClr val="tx1"/>
                </a:solidFill>
              </a:ln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2246" y="3360779"/>
            <a:ext cx="75071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bn-BD" sz="2800" dirty="0" smtClean="0">
                <a:ln w="11430"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লেখক ‘আব্দুল্লাহ আল-মুতীর’ সংক্ষিপ্ত পরিচয়  উল্লেখ করতে পারবে।</a:t>
            </a:r>
            <a:endParaRPr lang="en-US" sz="2800" dirty="0">
              <a:ln w="11430">
                <a:solidFill>
                  <a:schemeClr val="tx1"/>
                </a:solidFill>
              </a:ln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2246" y="3916744"/>
            <a:ext cx="48702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800" dirty="0" err="1" smtClean="0">
                <a:ln w="11430"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আকাশ</a:t>
            </a:r>
            <a:r>
              <a:rPr lang="en-US" sz="2800" dirty="0" smtClean="0">
                <a:ln w="11430"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’ </a:t>
            </a:r>
            <a:r>
              <a:rPr lang="en-US" sz="2800" dirty="0" err="1" smtClean="0">
                <a:ln w="11430"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গল্পটি</a:t>
            </a:r>
            <a:r>
              <a:rPr lang="en-US" sz="2800" dirty="0" smtClean="0">
                <a:ln w="11430"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1430"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শুদ্ধ</a:t>
            </a:r>
            <a:r>
              <a:rPr lang="en-US" sz="2800" dirty="0" smtClean="0">
                <a:ln w="11430"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1430"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উচ্চারণে</a:t>
            </a:r>
            <a:r>
              <a:rPr lang="en-US" sz="2800" dirty="0" smtClean="0">
                <a:ln w="11430"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1430"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পড়তে</a:t>
            </a:r>
            <a:r>
              <a:rPr lang="en-US" sz="2800" dirty="0" smtClean="0">
                <a:ln w="11430"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1430"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2800" dirty="0" smtClean="0">
                <a:ln w="11430"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 ।</a:t>
            </a:r>
            <a:endParaRPr lang="en-US" sz="2800" dirty="0">
              <a:ln w="11430">
                <a:solidFill>
                  <a:schemeClr val="tx1"/>
                </a:solidFill>
              </a:ln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950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84492" y="729734"/>
            <a:ext cx="310854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800" dirty="0" smtClean="0">
                <a:ln w="11430">
                  <a:solidFill>
                    <a:schemeClr val="tx1"/>
                  </a:solidFill>
                </a:ln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লেখক পরিচিতি</a:t>
            </a:r>
            <a:endParaRPr lang="en-US" sz="4800" cap="none" spc="0" dirty="0">
              <a:ln w="11430">
                <a:solidFill>
                  <a:schemeClr val="tx1"/>
                </a:solidFill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45873" y="2001322"/>
            <a:ext cx="715524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১৯৩০খৃষ্টাব্দে, সিরাজগঞ্জ জেলার ফুলবাড়িতে</a:t>
            </a:r>
            <a:r>
              <a:rPr lang="bn-IN" sz="3200" dirty="0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 জন্ম গ্রহন করেন</a:t>
            </a:r>
            <a:r>
              <a:rPr lang="bn-BD" sz="3200" dirty="0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।</a:t>
            </a:r>
            <a:r>
              <a:rPr lang="bn-IN" sz="3200" dirty="0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 তিনি </a:t>
            </a:r>
            <a:r>
              <a:rPr lang="en-US" sz="3200" dirty="0" err="1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বিজ্ঞানবিষয়ক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জনপ্রিয়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সাহিত্য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রচনা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করে</a:t>
            </a:r>
            <a:r>
              <a:rPr lang="bn-IN" sz="3200" dirty="0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।</a:t>
            </a:r>
            <a:r>
              <a:rPr lang="en-US" sz="3200" dirty="0" err="1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একাডেমি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পুরস্কার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,</a:t>
            </a:r>
            <a:r>
              <a:rPr lang="bn-BD" sz="3200" dirty="0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ই</a:t>
            </a:r>
            <a:r>
              <a:rPr lang="en-US" sz="3200" dirty="0" err="1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উনেসকো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আন্তর্জাতিক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কলিঙ্গ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পুরস্কা</a:t>
            </a:r>
            <a:r>
              <a:rPr lang="bn-IN" sz="3200" dirty="0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রে ভূষিত হন। </a:t>
            </a:r>
            <a:r>
              <a:rPr lang="bn-BD" sz="3200" dirty="0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তিনি ১৯৯৮ সালে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,</a:t>
            </a:r>
            <a:r>
              <a:rPr lang="bn-BD" sz="3200" dirty="0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 ঢাকায় মৃত্যুবরণ করেন।</a:t>
            </a:r>
            <a:endParaRPr lang="en-US" sz="3200" dirty="0" smtClean="0">
              <a:ln>
                <a:solidFill>
                  <a:schemeClr val="tx1"/>
                </a:solidFill>
              </a:ln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endParaRPr lang="en-US" sz="3200" dirty="0" smtClean="0">
              <a:ln>
                <a:solidFill>
                  <a:schemeClr val="tx1"/>
                </a:solidFill>
              </a:ln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 smtClean="0">
              <a:ln>
                <a:solidFill>
                  <a:schemeClr val="tx1"/>
                </a:solidFill>
              </a:ln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ln>
                <a:solidFill>
                  <a:schemeClr val="tx1"/>
                </a:solidFill>
              </a:ln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144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46849" y="1001197"/>
            <a:ext cx="252665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bn-BD" sz="5400" dirty="0" smtClean="0">
                <a:ln w="11430">
                  <a:solidFill>
                    <a:srgbClr val="180000"/>
                  </a:solidFill>
                </a:ln>
                <a:solidFill>
                  <a:srgbClr val="180000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</a:p>
        </p:txBody>
      </p:sp>
      <p:sp>
        <p:nvSpPr>
          <p:cNvPr id="3" name="Rectangle 2"/>
          <p:cNvSpPr/>
          <p:nvPr/>
        </p:nvSpPr>
        <p:spPr>
          <a:xfrm>
            <a:off x="1926297" y="2901434"/>
            <a:ext cx="70535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bn-BD" sz="2800" dirty="0" smtClean="0">
                <a:ln w="11430">
                  <a:solidFill>
                    <a:srgbClr val="180000"/>
                  </a:solidFill>
                </a:ln>
                <a:solidFill>
                  <a:srgbClr val="0C0000"/>
                </a:solidFill>
                <a:latin typeface="NikoshBAN" pitchFamily="2" charset="0"/>
                <a:cs typeface="NikoshBAN" pitchFamily="2" charset="0"/>
              </a:rPr>
              <a:t>লেখক  ‘আব্দুল্লাহ আল-মুতীর’ জীবনী সম্পর্কে পাঁচটি বাক্য লেখ।</a:t>
            </a:r>
            <a:endParaRPr lang="en-US" sz="2800" dirty="0">
              <a:ln w="11430">
                <a:solidFill>
                  <a:srgbClr val="180000"/>
                </a:solidFill>
              </a:ln>
              <a:solidFill>
                <a:srgbClr val="0C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38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300" y="833437"/>
            <a:ext cx="7505700" cy="51652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3011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249</Words>
  <Application>Microsoft Office PowerPoint</Application>
  <PresentationFormat>Widescreen</PresentationFormat>
  <Paragraphs>43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</cp:revision>
  <dcterms:created xsi:type="dcterms:W3CDTF">2020-01-26T06:25:00Z</dcterms:created>
  <dcterms:modified xsi:type="dcterms:W3CDTF">2020-01-26T07:00:32Z</dcterms:modified>
</cp:coreProperties>
</file>