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2" r:id="rId7"/>
    <p:sldId id="264" r:id="rId8"/>
    <p:sldId id="262" r:id="rId9"/>
    <p:sldId id="268" r:id="rId10"/>
    <p:sldId id="265" r:id="rId11"/>
    <p:sldId id="269" r:id="rId12"/>
    <p:sldId id="263" r:id="rId13"/>
    <p:sldId id="266" r:id="rId14"/>
    <p:sldId id="267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4ACE1-E936-4E92-9943-661DFE18873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4D33E-456E-4FFF-A937-6FE252621398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অ্যানিমিলিয়া জগত।  </a:t>
          </a:r>
          <a:endParaRPr lang="en-US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76C08C-9051-4E51-AFE5-EDA248AF8732}" type="parTrans" cxnId="{871A2720-02E8-4DF2-99CB-E397E8214F29}">
      <dgm:prSet/>
      <dgm:spPr/>
      <dgm:t>
        <a:bodyPr/>
        <a:lstStyle/>
        <a:p>
          <a:endParaRPr lang="en-US"/>
        </a:p>
      </dgm:t>
    </dgm:pt>
    <dgm:pt modelId="{0E46FC95-4D35-448C-80B3-FFBD4FC563C4}" type="sibTrans" cxnId="{871A2720-02E8-4DF2-99CB-E397E8214F29}">
      <dgm:prSet/>
      <dgm:spPr/>
      <dgm:t>
        <a:bodyPr/>
        <a:lstStyle/>
        <a:p>
          <a:endParaRPr lang="en-US"/>
        </a:p>
      </dgm:t>
    </dgm:pt>
    <dgm:pt modelId="{E2D475B2-D70C-4EFD-9D98-435A95721EBA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2000" dirty="0" smtClean="0"/>
            <a:t>পরিফেরা </a:t>
          </a:r>
          <a:endParaRPr lang="en-US" sz="2000" dirty="0"/>
        </a:p>
      </dgm:t>
    </dgm:pt>
    <dgm:pt modelId="{172145BA-D979-4129-ACE1-72C34F2C00DA}" type="parTrans" cxnId="{5A3B17F2-173E-40DA-A0A9-E7E4BC7D85A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BF31FC8F-BE01-474C-A0EC-0D7BD82BF7D6}" type="sibTrans" cxnId="{5A3B17F2-173E-40DA-A0A9-E7E4BC7D85AE}">
      <dgm:prSet/>
      <dgm:spPr/>
      <dgm:t>
        <a:bodyPr/>
        <a:lstStyle/>
        <a:p>
          <a:endParaRPr lang="en-US"/>
        </a:p>
      </dgm:t>
    </dgm:pt>
    <dgm:pt modelId="{6B24737C-B336-422B-B47E-17BE811D3541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2000" dirty="0" smtClean="0"/>
            <a:t>নিডারিয়া </a:t>
          </a:r>
          <a:endParaRPr lang="en-US" sz="2000" dirty="0"/>
        </a:p>
      </dgm:t>
    </dgm:pt>
    <dgm:pt modelId="{A3FD1821-1337-4EFB-8B39-9ABAB41ECB35}" type="parTrans" cxnId="{4BF2387B-9291-4F2E-9431-D89652923EAF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1489FDB9-295D-4D27-AA93-98F1E6A5F216}" type="sibTrans" cxnId="{4BF2387B-9291-4F2E-9431-D89652923EAF}">
      <dgm:prSet/>
      <dgm:spPr/>
      <dgm:t>
        <a:bodyPr/>
        <a:lstStyle/>
        <a:p>
          <a:endParaRPr lang="en-US"/>
        </a:p>
      </dgm:t>
    </dgm:pt>
    <dgm:pt modelId="{BB4F81C0-74EF-4E2E-94D8-45F381017D8A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2000" dirty="0" smtClean="0"/>
            <a:t>মলাস্কা </a:t>
          </a:r>
          <a:endParaRPr lang="en-US" sz="2000" dirty="0"/>
        </a:p>
      </dgm:t>
    </dgm:pt>
    <dgm:pt modelId="{ACB9D430-480B-4BF9-849D-9EB35442B857}" type="parTrans" cxnId="{1636F1C8-59B0-4E83-91AE-39AC228EE6F6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AEBBA856-5898-4727-AE1A-F710BD394559}" type="sibTrans" cxnId="{1636F1C8-59B0-4E83-91AE-39AC228EE6F6}">
      <dgm:prSet/>
      <dgm:spPr/>
      <dgm:t>
        <a:bodyPr/>
        <a:lstStyle/>
        <a:p>
          <a:endParaRPr lang="en-US"/>
        </a:p>
      </dgm:t>
    </dgm:pt>
    <dgm:pt modelId="{2800A519-B4D9-485B-862D-1017C3938F5E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1800" dirty="0" smtClean="0"/>
            <a:t>একাইনোডারমাটা </a:t>
          </a:r>
          <a:endParaRPr lang="en-US" sz="1800" dirty="0"/>
        </a:p>
      </dgm:t>
    </dgm:pt>
    <dgm:pt modelId="{158930D0-B804-408D-B04F-A80F9A107AD3}" type="parTrans" cxnId="{6EDA6232-9992-46D6-8341-287F1403285C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85F12E20-22AA-45F6-BF5F-60A14F162C44}" type="sibTrans" cxnId="{6EDA6232-9992-46D6-8341-287F1403285C}">
      <dgm:prSet/>
      <dgm:spPr/>
      <dgm:t>
        <a:bodyPr/>
        <a:lstStyle/>
        <a:p>
          <a:endParaRPr lang="en-US"/>
        </a:p>
      </dgm:t>
    </dgm:pt>
    <dgm:pt modelId="{BCFD0818-609B-4F36-A54E-C2BB06DA306E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1600" dirty="0" smtClean="0"/>
            <a:t>আর্থ্রোপোডা </a:t>
          </a:r>
          <a:endParaRPr lang="en-US" sz="1600" dirty="0"/>
        </a:p>
      </dgm:t>
    </dgm:pt>
    <dgm:pt modelId="{218E5F5E-40D0-490D-A0B8-EDD3CB5DBB05}" type="parTrans" cxnId="{8569C3DF-8690-4A73-8D01-99DC678353D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A59EF589-744C-4DFE-B819-1BFC564E152A}" type="sibTrans" cxnId="{8569C3DF-8690-4A73-8D01-99DC678353DB}">
      <dgm:prSet/>
      <dgm:spPr/>
      <dgm:t>
        <a:bodyPr/>
        <a:lstStyle/>
        <a:p>
          <a:endParaRPr lang="en-US"/>
        </a:p>
      </dgm:t>
    </dgm:pt>
    <dgm:pt modelId="{8CEC6413-3654-4B8B-B57A-D57D2A5BE539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1600" dirty="0" smtClean="0"/>
            <a:t>অ্যানেলিডা </a:t>
          </a:r>
          <a:endParaRPr lang="en-US" sz="2000" dirty="0"/>
        </a:p>
      </dgm:t>
    </dgm:pt>
    <dgm:pt modelId="{951980D3-79DB-4821-891B-ECA367CEDC1E}" type="parTrans" cxnId="{28542D5B-C7F8-4364-A053-734728C993F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A9FE22AA-D116-4BE6-A322-FF3EB6053AF6}" type="sibTrans" cxnId="{28542D5B-C7F8-4364-A053-734728C993FE}">
      <dgm:prSet/>
      <dgm:spPr/>
      <dgm:t>
        <a:bodyPr/>
        <a:lstStyle/>
        <a:p>
          <a:endParaRPr lang="en-US"/>
        </a:p>
      </dgm:t>
    </dgm:pt>
    <dgm:pt modelId="{BE7B1828-3769-469C-BA97-BA1DD6B77551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1800" dirty="0" smtClean="0"/>
            <a:t>নেমাটোডা </a:t>
          </a:r>
          <a:endParaRPr lang="en-US" sz="1800" dirty="0"/>
        </a:p>
      </dgm:t>
    </dgm:pt>
    <dgm:pt modelId="{066F0CF6-1592-45FE-A09B-56806AE561A0}" type="parTrans" cxnId="{6448FFEF-77AE-420B-9A82-EEDF8ED25C1F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777CC447-A9AC-48B2-8A2A-B3479491FC82}" type="sibTrans" cxnId="{6448FFEF-77AE-420B-9A82-EEDF8ED25C1F}">
      <dgm:prSet/>
      <dgm:spPr/>
      <dgm:t>
        <a:bodyPr/>
        <a:lstStyle/>
        <a:p>
          <a:endParaRPr lang="en-US"/>
        </a:p>
      </dgm:t>
    </dgm:pt>
    <dgm:pt modelId="{EF1F82F1-586F-4001-AC4A-5D7CE057AF55}">
      <dgm:prSet phldrT="[Text]" custT="1"/>
      <dgm:spPr>
        <a:solidFill>
          <a:srgbClr val="218B26"/>
        </a:solidFill>
      </dgm:spPr>
      <dgm:t>
        <a:bodyPr/>
        <a:lstStyle/>
        <a:p>
          <a:r>
            <a:rPr lang="bn-BD" sz="1800" dirty="0" smtClean="0"/>
            <a:t>প্লাটিহেলমিনথেস</a:t>
          </a:r>
          <a:endParaRPr lang="en-US" sz="1800" dirty="0"/>
        </a:p>
      </dgm:t>
    </dgm:pt>
    <dgm:pt modelId="{12F702BF-BE00-4758-ADA9-867289AF102E}" type="parTrans" cxnId="{F50B6B53-7FBE-417B-889E-C8BBC5C7BD5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22C8DF7D-A489-4856-BD71-BE8EDF69F2FE}" type="sibTrans" cxnId="{F50B6B53-7FBE-417B-889E-C8BBC5C7BD52}">
      <dgm:prSet/>
      <dgm:spPr/>
      <dgm:t>
        <a:bodyPr/>
        <a:lstStyle/>
        <a:p>
          <a:endParaRPr lang="en-US"/>
        </a:p>
      </dgm:t>
    </dgm:pt>
    <dgm:pt modelId="{3B2CFBCE-B3DD-4846-B7FC-63A5F771C5FF}">
      <dgm:prSet phldrT="[Text]"/>
      <dgm:spPr>
        <a:solidFill>
          <a:srgbClr val="218B26"/>
        </a:solidFill>
      </dgm:spPr>
      <dgm:t>
        <a:bodyPr/>
        <a:lstStyle/>
        <a:p>
          <a:r>
            <a:rPr lang="bn-BD" dirty="0" smtClean="0"/>
            <a:t>কর্ডাটা </a:t>
          </a:r>
          <a:endParaRPr lang="en-US" dirty="0"/>
        </a:p>
      </dgm:t>
    </dgm:pt>
    <dgm:pt modelId="{367BE8BE-9B7E-4239-ACE4-262554081112}" type="parTrans" cxnId="{FDF8A548-A80D-4993-A67D-127A3FDC4DC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D681782-3F5D-4CEA-BEA1-CC0DD067B03C}" type="sibTrans" cxnId="{FDF8A548-A80D-4993-A67D-127A3FDC4DCE}">
      <dgm:prSet/>
      <dgm:spPr/>
      <dgm:t>
        <a:bodyPr/>
        <a:lstStyle/>
        <a:p>
          <a:endParaRPr lang="en-US"/>
        </a:p>
      </dgm:t>
    </dgm:pt>
    <dgm:pt modelId="{0E4ACFE4-C7F1-4FC9-9745-C1276B286775}" type="pres">
      <dgm:prSet presAssocID="{BC14ACE1-E936-4E92-9943-661DFE1887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B3C4A-D2F3-4592-B78C-F5B8FE045F74}" type="pres">
      <dgm:prSet presAssocID="{58A4D33E-456E-4FFF-A937-6FE252621398}" presName="centerShape" presStyleLbl="node0" presStyleIdx="0" presStyleCnt="1" custScaleX="147217" custScaleY="110017"/>
      <dgm:spPr/>
      <dgm:t>
        <a:bodyPr/>
        <a:lstStyle/>
        <a:p>
          <a:endParaRPr lang="en-US"/>
        </a:p>
      </dgm:t>
    </dgm:pt>
    <dgm:pt modelId="{529AD759-FB8C-4E7D-88F1-8A3490DF8B41}" type="pres">
      <dgm:prSet presAssocID="{172145BA-D979-4129-ACE1-72C34F2C00DA}" presName="parTrans" presStyleLbl="sibTrans2D1" presStyleIdx="0" presStyleCnt="9"/>
      <dgm:spPr/>
      <dgm:t>
        <a:bodyPr/>
        <a:lstStyle/>
        <a:p>
          <a:endParaRPr lang="en-US"/>
        </a:p>
      </dgm:t>
    </dgm:pt>
    <dgm:pt modelId="{A3E9FF68-01BD-4FD8-92A3-800E5841D995}" type="pres">
      <dgm:prSet presAssocID="{172145BA-D979-4129-ACE1-72C34F2C00DA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104157DE-94C9-425D-A667-08DEB4A82862}" type="pres">
      <dgm:prSet presAssocID="{E2D475B2-D70C-4EFD-9D98-435A95721EB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662B7-FAF8-4668-9DEC-ADE5CF7A53CD}" type="pres">
      <dgm:prSet presAssocID="{A3FD1821-1337-4EFB-8B39-9ABAB41ECB35}" presName="parTrans" presStyleLbl="sibTrans2D1" presStyleIdx="1" presStyleCnt="9"/>
      <dgm:spPr/>
      <dgm:t>
        <a:bodyPr/>
        <a:lstStyle/>
        <a:p>
          <a:endParaRPr lang="en-US"/>
        </a:p>
      </dgm:t>
    </dgm:pt>
    <dgm:pt modelId="{7F602574-AC9D-4E3F-AF2B-69A574FD4E27}" type="pres">
      <dgm:prSet presAssocID="{A3FD1821-1337-4EFB-8B39-9ABAB41ECB35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D3DD4BB6-AADE-4195-A7A8-9983C90D2415}" type="pres">
      <dgm:prSet presAssocID="{6B24737C-B336-422B-B47E-17BE811D354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BD42-E7E3-4552-B178-F96B694A5F84}" type="pres">
      <dgm:prSet presAssocID="{12F702BF-BE00-4758-ADA9-867289AF102E}" presName="parTrans" presStyleLbl="sibTrans2D1" presStyleIdx="2" presStyleCnt="9"/>
      <dgm:spPr/>
      <dgm:t>
        <a:bodyPr/>
        <a:lstStyle/>
        <a:p>
          <a:endParaRPr lang="en-US"/>
        </a:p>
      </dgm:t>
    </dgm:pt>
    <dgm:pt modelId="{27F6C93E-8FFC-4815-9CD9-DB0802C9432F}" type="pres">
      <dgm:prSet presAssocID="{12F702BF-BE00-4758-ADA9-867289AF102E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FC82B825-5E54-4D4B-BF3B-C37951A63D48}" type="pres">
      <dgm:prSet presAssocID="{EF1F82F1-586F-4001-AC4A-5D7CE057AF5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44E78-0102-4175-9A35-E919975EC7DD}" type="pres">
      <dgm:prSet presAssocID="{066F0CF6-1592-45FE-A09B-56806AE561A0}" presName="parTrans" presStyleLbl="sibTrans2D1" presStyleIdx="3" presStyleCnt="9" custLinFactNeighborX="15843" custLinFactNeighborY="-15549"/>
      <dgm:spPr/>
      <dgm:t>
        <a:bodyPr/>
        <a:lstStyle/>
        <a:p>
          <a:endParaRPr lang="en-US"/>
        </a:p>
      </dgm:t>
    </dgm:pt>
    <dgm:pt modelId="{1A75992C-4024-46DD-A674-3CDA10E5213C}" type="pres">
      <dgm:prSet presAssocID="{066F0CF6-1592-45FE-A09B-56806AE561A0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8455165C-2F54-4F07-9D4F-FFFB3AD38A76}" type="pres">
      <dgm:prSet presAssocID="{BE7B1828-3769-469C-BA97-BA1DD6B7755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0FD88-BC61-4FAA-994E-5A6C1BC195C0}" type="pres">
      <dgm:prSet presAssocID="{951980D3-79DB-4821-891B-ECA367CEDC1E}" presName="parTrans" presStyleLbl="sibTrans2D1" presStyleIdx="4" presStyleCnt="9"/>
      <dgm:spPr/>
      <dgm:t>
        <a:bodyPr/>
        <a:lstStyle/>
        <a:p>
          <a:endParaRPr lang="en-US"/>
        </a:p>
      </dgm:t>
    </dgm:pt>
    <dgm:pt modelId="{0A6F5478-11B1-4A04-BAEF-9C60BAEB1B27}" type="pres">
      <dgm:prSet presAssocID="{951980D3-79DB-4821-891B-ECA367CEDC1E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F1C09004-157E-4182-823C-5D9F89BFD159}" type="pres">
      <dgm:prSet presAssocID="{8CEC6413-3654-4B8B-B57A-D57D2A5BE53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D9F45-90E9-43D0-93FB-8C20A3C240C5}" type="pres">
      <dgm:prSet presAssocID="{218E5F5E-40D0-490D-A0B8-EDD3CB5DBB05}" presName="parTrans" presStyleLbl="sibTrans2D1" presStyleIdx="5" presStyleCnt="9"/>
      <dgm:spPr/>
      <dgm:t>
        <a:bodyPr/>
        <a:lstStyle/>
        <a:p>
          <a:endParaRPr lang="en-US"/>
        </a:p>
      </dgm:t>
    </dgm:pt>
    <dgm:pt modelId="{4246A6E4-B968-432D-AC64-64E0908DA67F}" type="pres">
      <dgm:prSet presAssocID="{218E5F5E-40D0-490D-A0B8-EDD3CB5DBB05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AC71E75E-B95E-4D7B-ADAA-442BFF434C39}" type="pres">
      <dgm:prSet presAssocID="{BCFD0818-609B-4F36-A54E-C2BB06DA306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83549-688C-4743-96B0-8C9DC59D7873}" type="pres">
      <dgm:prSet presAssocID="{ACB9D430-480B-4BF9-849D-9EB35442B857}" presName="parTrans" presStyleLbl="sibTrans2D1" presStyleIdx="6" presStyleCnt="9"/>
      <dgm:spPr/>
      <dgm:t>
        <a:bodyPr/>
        <a:lstStyle/>
        <a:p>
          <a:endParaRPr lang="en-US"/>
        </a:p>
      </dgm:t>
    </dgm:pt>
    <dgm:pt modelId="{4F6D0482-53A4-406F-94E7-A753714996D4}" type="pres">
      <dgm:prSet presAssocID="{ACB9D430-480B-4BF9-849D-9EB35442B857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C15B9AB9-F41E-44D7-94A8-EBA6DB452DAD}" type="pres">
      <dgm:prSet presAssocID="{BB4F81C0-74EF-4E2E-94D8-45F381017D8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13620-AB07-4238-A5EB-44FC73E7E0BC}" type="pres">
      <dgm:prSet presAssocID="{158930D0-B804-408D-B04F-A80F9A107AD3}" presName="parTrans" presStyleLbl="sibTrans2D1" presStyleIdx="7" presStyleCnt="9"/>
      <dgm:spPr/>
      <dgm:t>
        <a:bodyPr/>
        <a:lstStyle/>
        <a:p>
          <a:endParaRPr lang="en-US"/>
        </a:p>
      </dgm:t>
    </dgm:pt>
    <dgm:pt modelId="{CC43C222-5999-4328-890B-CD30460CBCAE}" type="pres">
      <dgm:prSet presAssocID="{158930D0-B804-408D-B04F-A80F9A107AD3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55DBBD5C-8174-48D6-BD77-01776621E49B}" type="pres">
      <dgm:prSet presAssocID="{2800A519-B4D9-485B-862D-1017C3938F5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B4BA3-D71A-4E01-9582-4761B7EB73C2}" type="pres">
      <dgm:prSet presAssocID="{367BE8BE-9B7E-4239-ACE4-262554081112}" presName="parTrans" presStyleLbl="sibTrans2D1" presStyleIdx="8" presStyleCnt="9"/>
      <dgm:spPr/>
      <dgm:t>
        <a:bodyPr/>
        <a:lstStyle/>
        <a:p>
          <a:endParaRPr lang="en-US"/>
        </a:p>
      </dgm:t>
    </dgm:pt>
    <dgm:pt modelId="{D0A8827A-AA9D-437D-8CE5-2FBFB7AAD870}" type="pres">
      <dgm:prSet presAssocID="{367BE8BE-9B7E-4239-ACE4-262554081112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18D25B17-D899-4D21-890E-8236AC847D0A}" type="pres">
      <dgm:prSet presAssocID="{3B2CFBCE-B3DD-4846-B7FC-63A5F771C5F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F8A548-A80D-4993-A67D-127A3FDC4DCE}" srcId="{58A4D33E-456E-4FFF-A937-6FE252621398}" destId="{3B2CFBCE-B3DD-4846-B7FC-63A5F771C5FF}" srcOrd="8" destOrd="0" parTransId="{367BE8BE-9B7E-4239-ACE4-262554081112}" sibTransId="{CD681782-3F5D-4CEA-BEA1-CC0DD067B03C}"/>
    <dgm:cxn modelId="{4748D013-9472-4162-8458-80F3806B426F}" type="presOf" srcId="{066F0CF6-1592-45FE-A09B-56806AE561A0}" destId="{DD744E78-0102-4175-9A35-E919975EC7DD}" srcOrd="0" destOrd="0" presId="urn:microsoft.com/office/officeart/2005/8/layout/radial5"/>
    <dgm:cxn modelId="{98750DA9-A4B0-4333-AB78-BFA69DC8E0FE}" type="presOf" srcId="{A3FD1821-1337-4EFB-8B39-9ABAB41ECB35}" destId="{7F602574-AC9D-4E3F-AF2B-69A574FD4E27}" srcOrd="1" destOrd="0" presId="urn:microsoft.com/office/officeart/2005/8/layout/radial5"/>
    <dgm:cxn modelId="{38BC28D1-487F-42E5-B970-53A714F96222}" type="presOf" srcId="{58A4D33E-456E-4FFF-A937-6FE252621398}" destId="{66AB3C4A-D2F3-4592-B78C-F5B8FE045F74}" srcOrd="0" destOrd="0" presId="urn:microsoft.com/office/officeart/2005/8/layout/radial5"/>
    <dgm:cxn modelId="{6EDA6232-9992-46D6-8341-287F1403285C}" srcId="{58A4D33E-456E-4FFF-A937-6FE252621398}" destId="{2800A519-B4D9-485B-862D-1017C3938F5E}" srcOrd="7" destOrd="0" parTransId="{158930D0-B804-408D-B04F-A80F9A107AD3}" sibTransId="{85F12E20-22AA-45F6-BF5F-60A14F162C44}"/>
    <dgm:cxn modelId="{6A46010F-66A1-4466-A4CB-5248DDFD40A8}" type="presOf" srcId="{BC14ACE1-E936-4E92-9943-661DFE18873C}" destId="{0E4ACFE4-C7F1-4FC9-9745-C1276B286775}" srcOrd="0" destOrd="0" presId="urn:microsoft.com/office/officeart/2005/8/layout/radial5"/>
    <dgm:cxn modelId="{B79A2B7E-624F-4BB0-9ADB-006F244934ED}" type="presOf" srcId="{8CEC6413-3654-4B8B-B57A-D57D2A5BE539}" destId="{F1C09004-157E-4182-823C-5D9F89BFD159}" srcOrd="0" destOrd="0" presId="urn:microsoft.com/office/officeart/2005/8/layout/radial5"/>
    <dgm:cxn modelId="{83FDE60A-1850-4F79-9EEB-38D2BFBCF11A}" type="presOf" srcId="{158930D0-B804-408D-B04F-A80F9A107AD3}" destId="{CC43C222-5999-4328-890B-CD30460CBCAE}" srcOrd="1" destOrd="0" presId="urn:microsoft.com/office/officeart/2005/8/layout/radial5"/>
    <dgm:cxn modelId="{067E7A43-A556-4621-BEA6-02CE4A52B8D1}" type="presOf" srcId="{172145BA-D979-4129-ACE1-72C34F2C00DA}" destId="{529AD759-FB8C-4E7D-88F1-8A3490DF8B41}" srcOrd="0" destOrd="0" presId="urn:microsoft.com/office/officeart/2005/8/layout/radial5"/>
    <dgm:cxn modelId="{4A2281B4-30BF-45C2-ADDE-25BC1E4D5ED1}" type="presOf" srcId="{12F702BF-BE00-4758-ADA9-867289AF102E}" destId="{2346BD42-E7E3-4552-B178-F96B694A5F84}" srcOrd="0" destOrd="0" presId="urn:microsoft.com/office/officeart/2005/8/layout/radial5"/>
    <dgm:cxn modelId="{74E5DABA-2AE1-4580-91FE-AA39F62D3D66}" type="presOf" srcId="{367BE8BE-9B7E-4239-ACE4-262554081112}" destId="{CE2B4BA3-D71A-4E01-9582-4761B7EB73C2}" srcOrd="0" destOrd="0" presId="urn:microsoft.com/office/officeart/2005/8/layout/radial5"/>
    <dgm:cxn modelId="{8569C3DF-8690-4A73-8D01-99DC678353DB}" srcId="{58A4D33E-456E-4FFF-A937-6FE252621398}" destId="{BCFD0818-609B-4F36-A54E-C2BB06DA306E}" srcOrd="5" destOrd="0" parTransId="{218E5F5E-40D0-490D-A0B8-EDD3CB5DBB05}" sibTransId="{A59EF589-744C-4DFE-B819-1BFC564E152A}"/>
    <dgm:cxn modelId="{3E782C1C-EFFA-4AFE-BAD0-0EF69A15172A}" type="presOf" srcId="{2800A519-B4D9-485B-862D-1017C3938F5E}" destId="{55DBBD5C-8174-48D6-BD77-01776621E49B}" srcOrd="0" destOrd="0" presId="urn:microsoft.com/office/officeart/2005/8/layout/radial5"/>
    <dgm:cxn modelId="{C927B049-063D-403A-A69A-9E687F48AB33}" type="presOf" srcId="{A3FD1821-1337-4EFB-8B39-9ABAB41ECB35}" destId="{466662B7-FAF8-4668-9DEC-ADE5CF7A53CD}" srcOrd="0" destOrd="0" presId="urn:microsoft.com/office/officeart/2005/8/layout/radial5"/>
    <dgm:cxn modelId="{1E44085B-97E7-405D-B50A-B1A35C0F51B9}" type="presOf" srcId="{066F0CF6-1592-45FE-A09B-56806AE561A0}" destId="{1A75992C-4024-46DD-A674-3CDA10E5213C}" srcOrd="1" destOrd="0" presId="urn:microsoft.com/office/officeart/2005/8/layout/radial5"/>
    <dgm:cxn modelId="{7AE201D5-275F-4777-BFD9-93E680EF44D5}" type="presOf" srcId="{3B2CFBCE-B3DD-4846-B7FC-63A5F771C5FF}" destId="{18D25B17-D899-4D21-890E-8236AC847D0A}" srcOrd="0" destOrd="0" presId="urn:microsoft.com/office/officeart/2005/8/layout/radial5"/>
    <dgm:cxn modelId="{FB36E49B-B305-419E-B841-A7607D52FCE2}" type="presOf" srcId="{BB4F81C0-74EF-4E2E-94D8-45F381017D8A}" destId="{C15B9AB9-F41E-44D7-94A8-EBA6DB452DAD}" srcOrd="0" destOrd="0" presId="urn:microsoft.com/office/officeart/2005/8/layout/radial5"/>
    <dgm:cxn modelId="{6448FFEF-77AE-420B-9A82-EEDF8ED25C1F}" srcId="{58A4D33E-456E-4FFF-A937-6FE252621398}" destId="{BE7B1828-3769-469C-BA97-BA1DD6B77551}" srcOrd="3" destOrd="0" parTransId="{066F0CF6-1592-45FE-A09B-56806AE561A0}" sibTransId="{777CC447-A9AC-48B2-8A2A-B3479491FC82}"/>
    <dgm:cxn modelId="{C631610E-94AF-47D9-A461-70B3DB7AF601}" type="presOf" srcId="{367BE8BE-9B7E-4239-ACE4-262554081112}" destId="{D0A8827A-AA9D-437D-8CE5-2FBFB7AAD870}" srcOrd="1" destOrd="0" presId="urn:microsoft.com/office/officeart/2005/8/layout/radial5"/>
    <dgm:cxn modelId="{66360E53-8A82-4B90-99D4-FEABA1C75F22}" type="presOf" srcId="{218E5F5E-40D0-490D-A0B8-EDD3CB5DBB05}" destId="{4246A6E4-B968-432D-AC64-64E0908DA67F}" srcOrd="1" destOrd="0" presId="urn:microsoft.com/office/officeart/2005/8/layout/radial5"/>
    <dgm:cxn modelId="{D3A8B13D-734E-406F-80D9-4F9B105B6ED8}" type="presOf" srcId="{BE7B1828-3769-469C-BA97-BA1DD6B77551}" destId="{8455165C-2F54-4F07-9D4F-FFFB3AD38A76}" srcOrd="0" destOrd="0" presId="urn:microsoft.com/office/officeart/2005/8/layout/radial5"/>
    <dgm:cxn modelId="{203BE2CE-2764-4C77-BAA7-82DAFF4AD2DE}" type="presOf" srcId="{951980D3-79DB-4821-891B-ECA367CEDC1E}" destId="{53E0FD88-BC61-4FAA-994E-5A6C1BC195C0}" srcOrd="0" destOrd="0" presId="urn:microsoft.com/office/officeart/2005/8/layout/radial5"/>
    <dgm:cxn modelId="{16E69D05-91F3-4A53-BEEB-C58504800979}" type="presOf" srcId="{E2D475B2-D70C-4EFD-9D98-435A95721EBA}" destId="{104157DE-94C9-425D-A667-08DEB4A82862}" srcOrd="0" destOrd="0" presId="urn:microsoft.com/office/officeart/2005/8/layout/radial5"/>
    <dgm:cxn modelId="{4BF2387B-9291-4F2E-9431-D89652923EAF}" srcId="{58A4D33E-456E-4FFF-A937-6FE252621398}" destId="{6B24737C-B336-422B-B47E-17BE811D3541}" srcOrd="1" destOrd="0" parTransId="{A3FD1821-1337-4EFB-8B39-9ABAB41ECB35}" sibTransId="{1489FDB9-295D-4D27-AA93-98F1E6A5F216}"/>
    <dgm:cxn modelId="{097A8823-92F9-498D-95A8-CFF490EBC48A}" type="presOf" srcId="{BCFD0818-609B-4F36-A54E-C2BB06DA306E}" destId="{AC71E75E-B95E-4D7B-ADAA-442BFF434C39}" srcOrd="0" destOrd="0" presId="urn:microsoft.com/office/officeart/2005/8/layout/radial5"/>
    <dgm:cxn modelId="{E89D2DFE-9F55-421B-9483-F27CC7297D5B}" type="presOf" srcId="{ACB9D430-480B-4BF9-849D-9EB35442B857}" destId="{4F6D0482-53A4-406F-94E7-A753714996D4}" srcOrd="1" destOrd="0" presId="urn:microsoft.com/office/officeart/2005/8/layout/radial5"/>
    <dgm:cxn modelId="{DD7FD67B-7241-4A6D-91A4-071F7646939E}" type="presOf" srcId="{ACB9D430-480B-4BF9-849D-9EB35442B857}" destId="{C6383549-688C-4743-96B0-8C9DC59D7873}" srcOrd="0" destOrd="0" presId="urn:microsoft.com/office/officeart/2005/8/layout/radial5"/>
    <dgm:cxn modelId="{1636F1C8-59B0-4E83-91AE-39AC228EE6F6}" srcId="{58A4D33E-456E-4FFF-A937-6FE252621398}" destId="{BB4F81C0-74EF-4E2E-94D8-45F381017D8A}" srcOrd="6" destOrd="0" parTransId="{ACB9D430-480B-4BF9-849D-9EB35442B857}" sibTransId="{AEBBA856-5898-4727-AE1A-F710BD394559}"/>
    <dgm:cxn modelId="{176862F5-929F-49C4-8799-FD361326084D}" type="presOf" srcId="{6B24737C-B336-422B-B47E-17BE811D3541}" destId="{D3DD4BB6-AADE-4195-A7A8-9983C90D2415}" srcOrd="0" destOrd="0" presId="urn:microsoft.com/office/officeart/2005/8/layout/radial5"/>
    <dgm:cxn modelId="{E521F166-EFE7-4D3E-9DAE-7D3A05FC9D76}" type="presOf" srcId="{951980D3-79DB-4821-891B-ECA367CEDC1E}" destId="{0A6F5478-11B1-4A04-BAEF-9C60BAEB1B27}" srcOrd="1" destOrd="0" presId="urn:microsoft.com/office/officeart/2005/8/layout/radial5"/>
    <dgm:cxn modelId="{871A2720-02E8-4DF2-99CB-E397E8214F29}" srcId="{BC14ACE1-E936-4E92-9943-661DFE18873C}" destId="{58A4D33E-456E-4FFF-A937-6FE252621398}" srcOrd="0" destOrd="0" parTransId="{7076C08C-9051-4E51-AFE5-EDA248AF8732}" sibTransId="{0E46FC95-4D35-448C-80B3-FFBD4FC563C4}"/>
    <dgm:cxn modelId="{28542D5B-C7F8-4364-A053-734728C993FE}" srcId="{58A4D33E-456E-4FFF-A937-6FE252621398}" destId="{8CEC6413-3654-4B8B-B57A-D57D2A5BE539}" srcOrd="4" destOrd="0" parTransId="{951980D3-79DB-4821-891B-ECA367CEDC1E}" sibTransId="{A9FE22AA-D116-4BE6-A322-FF3EB6053AF6}"/>
    <dgm:cxn modelId="{8EAD8724-C1FC-4BBE-85C8-B812753A6187}" type="presOf" srcId="{EF1F82F1-586F-4001-AC4A-5D7CE057AF55}" destId="{FC82B825-5E54-4D4B-BF3B-C37951A63D48}" srcOrd="0" destOrd="0" presId="urn:microsoft.com/office/officeart/2005/8/layout/radial5"/>
    <dgm:cxn modelId="{74E5EAD5-15F2-46E1-8155-52590453259E}" type="presOf" srcId="{172145BA-D979-4129-ACE1-72C34F2C00DA}" destId="{A3E9FF68-01BD-4FD8-92A3-800E5841D995}" srcOrd="1" destOrd="0" presId="urn:microsoft.com/office/officeart/2005/8/layout/radial5"/>
    <dgm:cxn modelId="{235F9FC9-580A-40CB-B971-CD0F250F77AA}" type="presOf" srcId="{12F702BF-BE00-4758-ADA9-867289AF102E}" destId="{27F6C93E-8FFC-4815-9CD9-DB0802C9432F}" srcOrd="1" destOrd="0" presId="urn:microsoft.com/office/officeart/2005/8/layout/radial5"/>
    <dgm:cxn modelId="{F50B6B53-7FBE-417B-889E-C8BBC5C7BD52}" srcId="{58A4D33E-456E-4FFF-A937-6FE252621398}" destId="{EF1F82F1-586F-4001-AC4A-5D7CE057AF55}" srcOrd="2" destOrd="0" parTransId="{12F702BF-BE00-4758-ADA9-867289AF102E}" sibTransId="{22C8DF7D-A489-4856-BD71-BE8EDF69F2FE}"/>
    <dgm:cxn modelId="{D78BAE49-BF65-4349-B409-C5D8BD7911D3}" type="presOf" srcId="{218E5F5E-40D0-490D-A0B8-EDD3CB5DBB05}" destId="{169D9F45-90E9-43D0-93FB-8C20A3C240C5}" srcOrd="0" destOrd="0" presId="urn:microsoft.com/office/officeart/2005/8/layout/radial5"/>
    <dgm:cxn modelId="{5A3B17F2-173E-40DA-A0A9-E7E4BC7D85AE}" srcId="{58A4D33E-456E-4FFF-A937-6FE252621398}" destId="{E2D475B2-D70C-4EFD-9D98-435A95721EBA}" srcOrd="0" destOrd="0" parTransId="{172145BA-D979-4129-ACE1-72C34F2C00DA}" sibTransId="{BF31FC8F-BE01-474C-A0EC-0D7BD82BF7D6}"/>
    <dgm:cxn modelId="{BFE20258-3821-482E-96D0-A844214DB034}" type="presOf" srcId="{158930D0-B804-408D-B04F-A80F9A107AD3}" destId="{54313620-AB07-4238-A5EB-44FC73E7E0BC}" srcOrd="0" destOrd="0" presId="urn:microsoft.com/office/officeart/2005/8/layout/radial5"/>
    <dgm:cxn modelId="{79850EFA-40E8-4E5E-BB08-33C511F89432}" type="presParOf" srcId="{0E4ACFE4-C7F1-4FC9-9745-C1276B286775}" destId="{66AB3C4A-D2F3-4592-B78C-F5B8FE045F74}" srcOrd="0" destOrd="0" presId="urn:microsoft.com/office/officeart/2005/8/layout/radial5"/>
    <dgm:cxn modelId="{34C5AA93-FD92-4BE4-9F76-4EBE29397C0B}" type="presParOf" srcId="{0E4ACFE4-C7F1-4FC9-9745-C1276B286775}" destId="{529AD759-FB8C-4E7D-88F1-8A3490DF8B41}" srcOrd="1" destOrd="0" presId="urn:microsoft.com/office/officeart/2005/8/layout/radial5"/>
    <dgm:cxn modelId="{8893EE98-22F0-4C9E-8663-AD38A55D3A5A}" type="presParOf" srcId="{529AD759-FB8C-4E7D-88F1-8A3490DF8B41}" destId="{A3E9FF68-01BD-4FD8-92A3-800E5841D995}" srcOrd="0" destOrd="0" presId="urn:microsoft.com/office/officeart/2005/8/layout/radial5"/>
    <dgm:cxn modelId="{7B3C4EC2-CEE4-4C2A-8964-9F4CCEE866C9}" type="presParOf" srcId="{0E4ACFE4-C7F1-4FC9-9745-C1276B286775}" destId="{104157DE-94C9-425D-A667-08DEB4A82862}" srcOrd="2" destOrd="0" presId="urn:microsoft.com/office/officeart/2005/8/layout/radial5"/>
    <dgm:cxn modelId="{2DA7C2A5-F4C1-46BB-AD4A-35E7468FBE51}" type="presParOf" srcId="{0E4ACFE4-C7F1-4FC9-9745-C1276B286775}" destId="{466662B7-FAF8-4668-9DEC-ADE5CF7A53CD}" srcOrd="3" destOrd="0" presId="urn:microsoft.com/office/officeart/2005/8/layout/radial5"/>
    <dgm:cxn modelId="{42344DE7-F2FD-487C-9351-FE419E85DA58}" type="presParOf" srcId="{466662B7-FAF8-4668-9DEC-ADE5CF7A53CD}" destId="{7F602574-AC9D-4E3F-AF2B-69A574FD4E27}" srcOrd="0" destOrd="0" presId="urn:microsoft.com/office/officeart/2005/8/layout/radial5"/>
    <dgm:cxn modelId="{7DA9F8DB-51A9-491B-87A5-CF5D2B920334}" type="presParOf" srcId="{0E4ACFE4-C7F1-4FC9-9745-C1276B286775}" destId="{D3DD4BB6-AADE-4195-A7A8-9983C90D2415}" srcOrd="4" destOrd="0" presId="urn:microsoft.com/office/officeart/2005/8/layout/radial5"/>
    <dgm:cxn modelId="{72455CF1-C60D-4FB8-A0DD-C6E233E60AEE}" type="presParOf" srcId="{0E4ACFE4-C7F1-4FC9-9745-C1276B286775}" destId="{2346BD42-E7E3-4552-B178-F96B694A5F84}" srcOrd="5" destOrd="0" presId="urn:microsoft.com/office/officeart/2005/8/layout/radial5"/>
    <dgm:cxn modelId="{E146AE63-B9E7-490F-8ABF-64EC729BDFDB}" type="presParOf" srcId="{2346BD42-E7E3-4552-B178-F96B694A5F84}" destId="{27F6C93E-8FFC-4815-9CD9-DB0802C9432F}" srcOrd="0" destOrd="0" presId="urn:microsoft.com/office/officeart/2005/8/layout/radial5"/>
    <dgm:cxn modelId="{A3A9B4FA-BB86-4F42-BF20-E11F49995B88}" type="presParOf" srcId="{0E4ACFE4-C7F1-4FC9-9745-C1276B286775}" destId="{FC82B825-5E54-4D4B-BF3B-C37951A63D48}" srcOrd="6" destOrd="0" presId="urn:microsoft.com/office/officeart/2005/8/layout/radial5"/>
    <dgm:cxn modelId="{D1D939FB-F54E-4840-BDB1-A93CCF7D3604}" type="presParOf" srcId="{0E4ACFE4-C7F1-4FC9-9745-C1276B286775}" destId="{DD744E78-0102-4175-9A35-E919975EC7DD}" srcOrd="7" destOrd="0" presId="urn:microsoft.com/office/officeart/2005/8/layout/radial5"/>
    <dgm:cxn modelId="{65A0A5CE-5A96-492C-88D2-F239B0695C1B}" type="presParOf" srcId="{DD744E78-0102-4175-9A35-E919975EC7DD}" destId="{1A75992C-4024-46DD-A674-3CDA10E5213C}" srcOrd="0" destOrd="0" presId="urn:microsoft.com/office/officeart/2005/8/layout/radial5"/>
    <dgm:cxn modelId="{56BE4E5D-7E6E-46B7-97BE-DC81D6F92812}" type="presParOf" srcId="{0E4ACFE4-C7F1-4FC9-9745-C1276B286775}" destId="{8455165C-2F54-4F07-9D4F-FFFB3AD38A76}" srcOrd="8" destOrd="0" presId="urn:microsoft.com/office/officeart/2005/8/layout/radial5"/>
    <dgm:cxn modelId="{760F1FEB-AE3E-4D17-9774-B2ED6F1B0CAC}" type="presParOf" srcId="{0E4ACFE4-C7F1-4FC9-9745-C1276B286775}" destId="{53E0FD88-BC61-4FAA-994E-5A6C1BC195C0}" srcOrd="9" destOrd="0" presId="urn:microsoft.com/office/officeart/2005/8/layout/radial5"/>
    <dgm:cxn modelId="{7CC9EDBF-DC32-4F9A-98A6-13A05F755B62}" type="presParOf" srcId="{53E0FD88-BC61-4FAA-994E-5A6C1BC195C0}" destId="{0A6F5478-11B1-4A04-BAEF-9C60BAEB1B27}" srcOrd="0" destOrd="0" presId="urn:microsoft.com/office/officeart/2005/8/layout/radial5"/>
    <dgm:cxn modelId="{ECEC075B-1356-4BDE-B68B-18FC14513C14}" type="presParOf" srcId="{0E4ACFE4-C7F1-4FC9-9745-C1276B286775}" destId="{F1C09004-157E-4182-823C-5D9F89BFD159}" srcOrd="10" destOrd="0" presId="urn:microsoft.com/office/officeart/2005/8/layout/radial5"/>
    <dgm:cxn modelId="{B6816E45-A44F-4B7F-B53F-E69057518DFA}" type="presParOf" srcId="{0E4ACFE4-C7F1-4FC9-9745-C1276B286775}" destId="{169D9F45-90E9-43D0-93FB-8C20A3C240C5}" srcOrd="11" destOrd="0" presId="urn:microsoft.com/office/officeart/2005/8/layout/radial5"/>
    <dgm:cxn modelId="{FB64CD46-A835-432E-B0C2-A8C5EDA49DF3}" type="presParOf" srcId="{169D9F45-90E9-43D0-93FB-8C20A3C240C5}" destId="{4246A6E4-B968-432D-AC64-64E0908DA67F}" srcOrd="0" destOrd="0" presId="urn:microsoft.com/office/officeart/2005/8/layout/radial5"/>
    <dgm:cxn modelId="{255F6E2E-C62D-4E5C-A4F5-6149A3A25D5F}" type="presParOf" srcId="{0E4ACFE4-C7F1-4FC9-9745-C1276B286775}" destId="{AC71E75E-B95E-4D7B-ADAA-442BFF434C39}" srcOrd="12" destOrd="0" presId="urn:microsoft.com/office/officeart/2005/8/layout/radial5"/>
    <dgm:cxn modelId="{01F8A58C-713D-448D-AA37-7209FD205583}" type="presParOf" srcId="{0E4ACFE4-C7F1-4FC9-9745-C1276B286775}" destId="{C6383549-688C-4743-96B0-8C9DC59D7873}" srcOrd="13" destOrd="0" presId="urn:microsoft.com/office/officeart/2005/8/layout/radial5"/>
    <dgm:cxn modelId="{E242489E-4184-43A6-AA96-4530ADC916E7}" type="presParOf" srcId="{C6383549-688C-4743-96B0-8C9DC59D7873}" destId="{4F6D0482-53A4-406F-94E7-A753714996D4}" srcOrd="0" destOrd="0" presId="urn:microsoft.com/office/officeart/2005/8/layout/radial5"/>
    <dgm:cxn modelId="{B0293A9C-68CA-474A-A736-68DD14CC6538}" type="presParOf" srcId="{0E4ACFE4-C7F1-4FC9-9745-C1276B286775}" destId="{C15B9AB9-F41E-44D7-94A8-EBA6DB452DAD}" srcOrd="14" destOrd="0" presId="urn:microsoft.com/office/officeart/2005/8/layout/radial5"/>
    <dgm:cxn modelId="{804ED198-54D3-493C-9EBA-1A75FE2C000E}" type="presParOf" srcId="{0E4ACFE4-C7F1-4FC9-9745-C1276B286775}" destId="{54313620-AB07-4238-A5EB-44FC73E7E0BC}" srcOrd="15" destOrd="0" presId="urn:microsoft.com/office/officeart/2005/8/layout/radial5"/>
    <dgm:cxn modelId="{0A42DCB0-A8B4-46CF-BB89-37DE241D60C4}" type="presParOf" srcId="{54313620-AB07-4238-A5EB-44FC73E7E0BC}" destId="{CC43C222-5999-4328-890B-CD30460CBCAE}" srcOrd="0" destOrd="0" presId="urn:microsoft.com/office/officeart/2005/8/layout/radial5"/>
    <dgm:cxn modelId="{FF8F126B-B467-4E9A-B5F3-CF112292DBAB}" type="presParOf" srcId="{0E4ACFE4-C7F1-4FC9-9745-C1276B286775}" destId="{55DBBD5C-8174-48D6-BD77-01776621E49B}" srcOrd="16" destOrd="0" presId="urn:microsoft.com/office/officeart/2005/8/layout/radial5"/>
    <dgm:cxn modelId="{6DE337D3-4F67-4266-BC37-16063E10A359}" type="presParOf" srcId="{0E4ACFE4-C7F1-4FC9-9745-C1276B286775}" destId="{CE2B4BA3-D71A-4E01-9582-4761B7EB73C2}" srcOrd="17" destOrd="0" presId="urn:microsoft.com/office/officeart/2005/8/layout/radial5"/>
    <dgm:cxn modelId="{5929E309-C0D7-41F5-A8A5-589AD125330E}" type="presParOf" srcId="{CE2B4BA3-D71A-4E01-9582-4761B7EB73C2}" destId="{D0A8827A-AA9D-437D-8CE5-2FBFB7AAD870}" srcOrd="0" destOrd="0" presId="urn:microsoft.com/office/officeart/2005/8/layout/radial5"/>
    <dgm:cxn modelId="{F3BD8DEF-FB9D-4717-B755-E59CEBF64265}" type="presParOf" srcId="{0E4ACFE4-C7F1-4FC9-9745-C1276B286775}" destId="{18D25B17-D899-4D21-890E-8236AC847D0A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DEF54B-D224-4FE7-BD4B-F2EF8AB7F4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3B819-F2A9-4442-93DB-CF7E2C4455CE}">
      <dgm:prSet phldrT="[Text]"/>
      <dgm:spPr>
        <a:solidFill>
          <a:srgbClr val="002060"/>
        </a:solidFill>
      </dgm:spPr>
      <dgm:t>
        <a:bodyPr/>
        <a:lstStyle/>
        <a:p>
          <a:r>
            <a:rPr lang="bn-BD" dirty="0" smtClean="0"/>
            <a:t>১। ইউরোকর্ডাটা </a:t>
          </a:r>
        </a:p>
      </dgm:t>
    </dgm:pt>
    <dgm:pt modelId="{E6ACA412-EC64-4EFB-B9D3-2D517F729DF1}" type="parTrans" cxnId="{C2719062-ABBE-4345-9759-445995C4E0B7}">
      <dgm:prSet/>
      <dgm:spPr/>
      <dgm:t>
        <a:bodyPr/>
        <a:lstStyle/>
        <a:p>
          <a:endParaRPr lang="en-US"/>
        </a:p>
      </dgm:t>
    </dgm:pt>
    <dgm:pt modelId="{11C4D045-F2BA-486B-9E18-CE009965558B}" type="sibTrans" cxnId="{C2719062-ABBE-4345-9759-445995C4E0B7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/>
        </a:p>
      </dgm:t>
    </dgm:pt>
    <dgm:pt modelId="{FB897DF7-E132-47B7-A8F6-A59849771B97}">
      <dgm:prSet phldrT="[Text]"/>
      <dgm:spPr>
        <a:solidFill>
          <a:srgbClr val="002060"/>
        </a:solidFill>
      </dgm:spPr>
      <dgm:t>
        <a:bodyPr/>
        <a:lstStyle/>
        <a:p>
          <a:r>
            <a:rPr lang="bn-BD" dirty="0" smtClean="0"/>
            <a:t>২।সেফালোকর্ডাটা </a:t>
          </a:r>
          <a:endParaRPr lang="en-US" dirty="0"/>
        </a:p>
      </dgm:t>
    </dgm:pt>
    <dgm:pt modelId="{DFB18024-D7C5-434F-99AB-5FFD7511F700}" type="parTrans" cxnId="{C32FA4A7-FF1D-4FA4-ADB4-F737EEB3FE8B}">
      <dgm:prSet/>
      <dgm:spPr/>
      <dgm:t>
        <a:bodyPr/>
        <a:lstStyle/>
        <a:p>
          <a:endParaRPr lang="en-US"/>
        </a:p>
      </dgm:t>
    </dgm:pt>
    <dgm:pt modelId="{93909E79-E346-49CC-98FB-64D76B77CE53}" type="sibTrans" cxnId="{C32FA4A7-FF1D-4FA4-ADB4-F737EEB3FE8B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/>
        </a:p>
      </dgm:t>
    </dgm:pt>
    <dgm:pt modelId="{C5196892-4424-4E6A-85C2-60B165E36B44}">
      <dgm:prSet phldrT="[Text]"/>
      <dgm:spPr>
        <a:solidFill>
          <a:srgbClr val="002060"/>
        </a:solidFill>
      </dgm:spPr>
      <dgm:t>
        <a:bodyPr/>
        <a:lstStyle/>
        <a:p>
          <a:r>
            <a:rPr lang="bn-BD" dirty="0" smtClean="0"/>
            <a:t>৩। ভার্টিভ্রাটা </a:t>
          </a:r>
          <a:endParaRPr lang="en-US" dirty="0"/>
        </a:p>
      </dgm:t>
    </dgm:pt>
    <dgm:pt modelId="{2782BFE1-66BE-4792-9DC9-BD83C3FA2510}" type="parTrans" cxnId="{80FCC8C5-7429-4797-B3E4-385F84D41408}">
      <dgm:prSet/>
      <dgm:spPr/>
      <dgm:t>
        <a:bodyPr/>
        <a:lstStyle/>
        <a:p>
          <a:endParaRPr lang="en-US"/>
        </a:p>
      </dgm:t>
    </dgm:pt>
    <dgm:pt modelId="{958709FF-81E6-487C-B7D2-406B03F358AB}" type="sibTrans" cxnId="{80FCC8C5-7429-4797-B3E4-385F84D41408}">
      <dgm:prSet/>
      <dgm:spPr/>
      <dgm:t>
        <a:bodyPr/>
        <a:lstStyle/>
        <a:p>
          <a:endParaRPr lang="en-US"/>
        </a:p>
      </dgm:t>
    </dgm:pt>
    <dgm:pt modelId="{D2707499-A5E0-4DC4-B2AF-DBB74D625475}" type="pres">
      <dgm:prSet presAssocID="{4ADEF54B-D224-4FE7-BD4B-F2EF8AB7F4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A56394-1C74-4817-A9B7-167161E7740E}" type="pres">
      <dgm:prSet presAssocID="{4ADEF54B-D224-4FE7-BD4B-F2EF8AB7F47A}" presName="dummyMaxCanvas" presStyleCnt="0">
        <dgm:presLayoutVars/>
      </dgm:prSet>
      <dgm:spPr/>
    </dgm:pt>
    <dgm:pt modelId="{62131EFE-77C7-4D00-B4D0-93A34568BB75}" type="pres">
      <dgm:prSet presAssocID="{4ADEF54B-D224-4FE7-BD4B-F2EF8AB7F47A}" presName="ThreeNodes_1" presStyleLbl="node1" presStyleIdx="0" presStyleCnt="3" custLinFactNeighborX="209" custLinFactNeighborY="3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6D3AF-4936-45EF-9418-B6AC361BEDF4}" type="pres">
      <dgm:prSet presAssocID="{4ADEF54B-D224-4FE7-BD4B-F2EF8AB7F47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43318-0892-4059-83FF-679FC169DB04}" type="pres">
      <dgm:prSet presAssocID="{4ADEF54B-D224-4FE7-BD4B-F2EF8AB7F47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F246B-9158-4BFF-A1FB-9DEF46291DE5}" type="pres">
      <dgm:prSet presAssocID="{4ADEF54B-D224-4FE7-BD4B-F2EF8AB7F47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32A46-E1AD-4E9C-84B5-7A0E07DB2457}" type="pres">
      <dgm:prSet presAssocID="{4ADEF54B-D224-4FE7-BD4B-F2EF8AB7F47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60B96-B9F8-4A3C-84D0-121E833DFC1C}" type="pres">
      <dgm:prSet presAssocID="{4ADEF54B-D224-4FE7-BD4B-F2EF8AB7F47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72881-F26A-4CCA-A619-B48D4255EF27}" type="pres">
      <dgm:prSet presAssocID="{4ADEF54B-D224-4FE7-BD4B-F2EF8AB7F47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2F4B7-0924-4A85-A5B0-D7B44AABA1EB}" type="pres">
      <dgm:prSet presAssocID="{4ADEF54B-D224-4FE7-BD4B-F2EF8AB7F47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B88D4-DB0C-4FC9-890C-C1CDACDF7BBD}" type="presOf" srcId="{4783B819-F2A9-4442-93DB-CF7E2C4455CE}" destId="{CA960B96-B9F8-4A3C-84D0-121E833DFC1C}" srcOrd="1" destOrd="0" presId="urn:microsoft.com/office/officeart/2005/8/layout/vProcess5"/>
    <dgm:cxn modelId="{C2719062-ABBE-4345-9759-445995C4E0B7}" srcId="{4ADEF54B-D224-4FE7-BD4B-F2EF8AB7F47A}" destId="{4783B819-F2A9-4442-93DB-CF7E2C4455CE}" srcOrd="0" destOrd="0" parTransId="{E6ACA412-EC64-4EFB-B9D3-2D517F729DF1}" sibTransId="{11C4D045-F2BA-486B-9E18-CE009965558B}"/>
    <dgm:cxn modelId="{EEAA0F62-1147-4D79-B757-D9B605B07D39}" type="presOf" srcId="{FB897DF7-E132-47B7-A8F6-A59849771B97}" destId="{7D16D3AF-4936-45EF-9418-B6AC361BEDF4}" srcOrd="0" destOrd="0" presId="urn:microsoft.com/office/officeart/2005/8/layout/vProcess5"/>
    <dgm:cxn modelId="{4A636CD0-EF5D-4BAA-8B49-F0E5AC8017A3}" type="presOf" srcId="{C5196892-4424-4E6A-85C2-60B165E36B44}" destId="{5C843318-0892-4059-83FF-679FC169DB04}" srcOrd="0" destOrd="0" presId="urn:microsoft.com/office/officeart/2005/8/layout/vProcess5"/>
    <dgm:cxn modelId="{CA7CED3A-34F7-43E4-B9D3-3FAA9A6AD716}" type="presOf" srcId="{4ADEF54B-D224-4FE7-BD4B-F2EF8AB7F47A}" destId="{D2707499-A5E0-4DC4-B2AF-DBB74D625475}" srcOrd="0" destOrd="0" presId="urn:microsoft.com/office/officeart/2005/8/layout/vProcess5"/>
    <dgm:cxn modelId="{C32FA4A7-FF1D-4FA4-ADB4-F737EEB3FE8B}" srcId="{4ADEF54B-D224-4FE7-BD4B-F2EF8AB7F47A}" destId="{FB897DF7-E132-47B7-A8F6-A59849771B97}" srcOrd="1" destOrd="0" parTransId="{DFB18024-D7C5-434F-99AB-5FFD7511F700}" sibTransId="{93909E79-E346-49CC-98FB-64D76B77CE53}"/>
    <dgm:cxn modelId="{449D0A7D-8DB3-4F42-9D50-6C899F7D2B89}" type="presOf" srcId="{93909E79-E346-49CC-98FB-64D76B77CE53}" destId="{95C32A46-E1AD-4E9C-84B5-7A0E07DB2457}" srcOrd="0" destOrd="0" presId="urn:microsoft.com/office/officeart/2005/8/layout/vProcess5"/>
    <dgm:cxn modelId="{4E54DBEA-7E37-47F9-A5BC-7ABF7B4F2C88}" type="presOf" srcId="{FB897DF7-E132-47B7-A8F6-A59849771B97}" destId="{F3672881-F26A-4CCA-A619-B48D4255EF27}" srcOrd="1" destOrd="0" presId="urn:microsoft.com/office/officeart/2005/8/layout/vProcess5"/>
    <dgm:cxn modelId="{54DEAC1E-80F6-4C9F-8288-4AD275BDD172}" type="presOf" srcId="{4783B819-F2A9-4442-93DB-CF7E2C4455CE}" destId="{62131EFE-77C7-4D00-B4D0-93A34568BB75}" srcOrd="0" destOrd="0" presId="urn:microsoft.com/office/officeart/2005/8/layout/vProcess5"/>
    <dgm:cxn modelId="{A64C492A-9D46-4E20-976F-94107F730F6F}" type="presOf" srcId="{C5196892-4424-4E6A-85C2-60B165E36B44}" destId="{3EB2F4B7-0924-4A85-A5B0-D7B44AABA1EB}" srcOrd="1" destOrd="0" presId="urn:microsoft.com/office/officeart/2005/8/layout/vProcess5"/>
    <dgm:cxn modelId="{E5291111-F464-4C41-8E64-1F7254913225}" type="presOf" srcId="{11C4D045-F2BA-486B-9E18-CE009965558B}" destId="{F5DF246B-9158-4BFF-A1FB-9DEF46291DE5}" srcOrd="0" destOrd="0" presId="urn:microsoft.com/office/officeart/2005/8/layout/vProcess5"/>
    <dgm:cxn modelId="{80FCC8C5-7429-4797-B3E4-385F84D41408}" srcId="{4ADEF54B-D224-4FE7-BD4B-F2EF8AB7F47A}" destId="{C5196892-4424-4E6A-85C2-60B165E36B44}" srcOrd="2" destOrd="0" parTransId="{2782BFE1-66BE-4792-9DC9-BD83C3FA2510}" sibTransId="{958709FF-81E6-487C-B7D2-406B03F358AB}"/>
    <dgm:cxn modelId="{AAA45677-227A-4DE8-B87A-374E63846B5F}" type="presParOf" srcId="{D2707499-A5E0-4DC4-B2AF-DBB74D625475}" destId="{33A56394-1C74-4817-A9B7-167161E7740E}" srcOrd="0" destOrd="0" presId="urn:microsoft.com/office/officeart/2005/8/layout/vProcess5"/>
    <dgm:cxn modelId="{B2E6EB37-03EB-4A34-98CE-66285E5E5A22}" type="presParOf" srcId="{D2707499-A5E0-4DC4-B2AF-DBB74D625475}" destId="{62131EFE-77C7-4D00-B4D0-93A34568BB75}" srcOrd="1" destOrd="0" presId="urn:microsoft.com/office/officeart/2005/8/layout/vProcess5"/>
    <dgm:cxn modelId="{18C53760-A3B5-4AE7-B537-6DBF8A82DB38}" type="presParOf" srcId="{D2707499-A5E0-4DC4-B2AF-DBB74D625475}" destId="{7D16D3AF-4936-45EF-9418-B6AC361BEDF4}" srcOrd="2" destOrd="0" presId="urn:microsoft.com/office/officeart/2005/8/layout/vProcess5"/>
    <dgm:cxn modelId="{113679FD-A5AB-4284-AD8E-C7F2D6AD7361}" type="presParOf" srcId="{D2707499-A5E0-4DC4-B2AF-DBB74D625475}" destId="{5C843318-0892-4059-83FF-679FC169DB04}" srcOrd="3" destOrd="0" presId="urn:microsoft.com/office/officeart/2005/8/layout/vProcess5"/>
    <dgm:cxn modelId="{BE47A84B-C670-4CEB-A35F-64BDC521A120}" type="presParOf" srcId="{D2707499-A5E0-4DC4-B2AF-DBB74D625475}" destId="{F5DF246B-9158-4BFF-A1FB-9DEF46291DE5}" srcOrd="4" destOrd="0" presId="urn:microsoft.com/office/officeart/2005/8/layout/vProcess5"/>
    <dgm:cxn modelId="{6FCFB937-9B1A-43FD-B03A-722F7C09976F}" type="presParOf" srcId="{D2707499-A5E0-4DC4-B2AF-DBB74D625475}" destId="{95C32A46-E1AD-4E9C-84B5-7A0E07DB2457}" srcOrd="5" destOrd="0" presId="urn:microsoft.com/office/officeart/2005/8/layout/vProcess5"/>
    <dgm:cxn modelId="{14E157F1-0FE2-4B4A-B9B8-B52B3FB7AD65}" type="presParOf" srcId="{D2707499-A5E0-4DC4-B2AF-DBB74D625475}" destId="{CA960B96-B9F8-4A3C-84D0-121E833DFC1C}" srcOrd="6" destOrd="0" presId="urn:microsoft.com/office/officeart/2005/8/layout/vProcess5"/>
    <dgm:cxn modelId="{AD1ADB76-10F1-4807-A366-07AAD152F126}" type="presParOf" srcId="{D2707499-A5E0-4DC4-B2AF-DBB74D625475}" destId="{F3672881-F26A-4CCA-A619-B48D4255EF27}" srcOrd="7" destOrd="0" presId="urn:microsoft.com/office/officeart/2005/8/layout/vProcess5"/>
    <dgm:cxn modelId="{7F24DB2B-61CB-42D2-B60D-560A850198A3}" type="presParOf" srcId="{D2707499-A5E0-4DC4-B2AF-DBB74D625475}" destId="{3EB2F4B7-0924-4A85-A5B0-D7B44AABA1E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7AFA5F-2D6E-42A5-A3D9-86C0CFC824A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1EFA8D-4351-4392-9399-561934023FE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শ্রেনী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C5D5F6-4FF1-40AF-AA22-A1BFE476C64E}" type="parTrans" cxnId="{E7DD1B50-96EF-4BA4-89DF-9E4C5B718ADC}">
      <dgm:prSet/>
      <dgm:spPr/>
      <dgm:t>
        <a:bodyPr/>
        <a:lstStyle/>
        <a:p>
          <a:endParaRPr lang="en-US"/>
        </a:p>
      </dgm:t>
    </dgm:pt>
    <dgm:pt modelId="{216AF149-6869-4105-922F-2944037AFE8C}" type="sibTrans" cxnId="{E7DD1B50-96EF-4BA4-89DF-9E4C5B718ADC}">
      <dgm:prSet/>
      <dgm:spPr/>
      <dgm:t>
        <a:bodyPr/>
        <a:lstStyle/>
        <a:p>
          <a:endParaRPr lang="en-US"/>
        </a:p>
      </dgm:t>
    </dgm:pt>
    <dgm:pt modelId="{A25D1459-9211-4D36-850F-0F2C1EDA8B7F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সাইক্লোস্টোমাটা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15101D-DCF0-4167-9B4E-382E8B01B362}" type="parTrans" cxnId="{6F937BD2-56FF-4191-9046-BD4A78136F9A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98A0E9B3-6432-4C1D-AA36-25FC9EC9E842}" type="sibTrans" cxnId="{6F937BD2-56FF-4191-9046-BD4A78136F9A}">
      <dgm:prSet/>
      <dgm:spPr/>
      <dgm:t>
        <a:bodyPr/>
        <a:lstStyle/>
        <a:p>
          <a:endParaRPr lang="en-US"/>
        </a:p>
      </dgm:t>
    </dgm:pt>
    <dgm:pt modelId="{A04642DB-0CE5-4470-8D9E-2962F4AB56E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dirty="0" smtClean="0"/>
            <a:t>পক্ষীকুল </a:t>
          </a:r>
          <a:endParaRPr lang="en-US" dirty="0"/>
        </a:p>
      </dgm:t>
    </dgm:pt>
    <dgm:pt modelId="{DA76CB5D-31CA-4880-BEBF-D72099CAA75D}" type="parTrans" cxnId="{0BFC40DB-2E26-42B1-8EDF-D5535ADDFC7F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1BFD11-C3F6-45C4-9DD1-02AD90C4C78A}" type="sibTrans" cxnId="{0BFC40DB-2E26-42B1-8EDF-D5535ADDFC7F}">
      <dgm:prSet/>
      <dgm:spPr/>
      <dgm:t>
        <a:bodyPr/>
        <a:lstStyle/>
        <a:p>
          <a:endParaRPr lang="en-US"/>
        </a:p>
      </dgm:t>
    </dgm:pt>
    <dgm:pt modelId="{35E1E859-D47C-43E6-B396-3A4FED65EEE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dirty="0" smtClean="0"/>
            <a:t>স্তন্যপায়ী </a:t>
          </a:r>
          <a:endParaRPr lang="en-US" dirty="0"/>
        </a:p>
      </dgm:t>
    </dgm:pt>
    <dgm:pt modelId="{A22A9E11-7397-406D-8288-B9EC924F0A0A}" type="parTrans" cxnId="{8A6F7840-108F-462A-B110-F810AF99A0D1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D074C9A7-A878-4B03-8633-2D6A1B7EEBAB}" type="sibTrans" cxnId="{8A6F7840-108F-462A-B110-F810AF99A0D1}">
      <dgm:prSet/>
      <dgm:spPr/>
      <dgm:t>
        <a:bodyPr/>
        <a:lstStyle/>
        <a:p>
          <a:endParaRPr lang="en-US"/>
        </a:p>
      </dgm:t>
    </dgm:pt>
    <dgm:pt modelId="{3893A954-452D-4CA6-9271-322DA4F9D30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dirty="0" smtClean="0"/>
            <a:t>কন্ড্রিকথিস </a:t>
          </a:r>
          <a:endParaRPr lang="en-US" dirty="0"/>
        </a:p>
      </dgm:t>
    </dgm:pt>
    <dgm:pt modelId="{E7B33ABF-BA16-45B0-B32F-E97AFDF2063E}" type="parTrans" cxnId="{55C44A1C-A0C4-4FD6-8EE1-FE970DD0DCB4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CE023A49-7521-4CAB-8902-1D3D144865E2}" type="sibTrans" cxnId="{55C44A1C-A0C4-4FD6-8EE1-FE970DD0DCB4}">
      <dgm:prSet/>
      <dgm:spPr/>
      <dgm:t>
        <a:bodyPr/>
        <a:lstStyle/>
        <a:p>
          <a:endParaRPr lang="en-US"/>
        </a:p>
      </dgm:t>
    </dgm:pt>
    <dgm:pt modelId="{8D240992-A56C-43D3-A616-52CCB0687096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dirty="0" smtClean="0"/>
            <a:t>অস্টিকথিস </a:t>
          </a:r>
          <a:endParaRPr lang="en-US" dirty="0"/>
        </a:p>
      </dgm:t>
    </dgm:pt>
    <dgm:pt modelId="{CD781D17-E36F-406D-B39F-1B3B2C5610BE}" type="parTrans" cxnId="{226C528B-D4E6-4D0F-A2EF-A25F77CC2CC8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912EA39-830C-4ADE-95E2-A2F85A03EE4C}" type="sibTrans" cxnId="{226C528B-D4E6-4D0F-A2EF-A25F77CC2CC8}">
      <dgm:prSet/>
      <dgm:spPr/>
      <dgm:t>
        <a:bodyPr/>
        <a:lstStyle/>
        <a:p>
          <a:endParaRPr lang="en-US"/>
        </a:p>
      </dgm:t>
    </dgm:pt>
    <dgm:pt modelId="{1F849EF5-4677-4096-A40D-28EBD95B3C84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sz="2400" dirty="0" smtClean="0"/>
            <a:t>ঊভচর </a:t>
          </a:r>
          <a:endParaRPr lang="en-US" sz="2400" dirty="0"/>
        </a:p>
      </dgm:t>
    </dgm:pt>
    <dgm:pt modelId="{0A5A5F2F-6612-40D6-B48F-E75BD411CE8A}" type="parTrans" cxnId="{3956451E-3DBE-4795-A953-B78E9783DFC4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1D595875-B1E8-4455-8380-D24D1FD02CE9}" type="sibTrans" cxnId="{3956451E-3DBE-4795-A953-B78E9783DFC4}">
      <dgm:prSet/>
      <dgm:spPr/>
      <dgm:t>
        <a:bodyPr/>
        <a:lstStyle/>
        <a:p>
          <a:endParaRPr lang="en-US"/>
        </a:p>
      </dgm:t>
    </dgm:pt>
    <dgm:pt modelId="{D68420AA-E569-438B-B100-C30A2977DBA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BD" dirty="0" smtClean="0"/>
            <a:t>স্বরীসৃপ </a:t>
          </a:r>
          <a:endParaRPr lang="en-US" dirty="0"/>
        </a:p>
      </dgm:t>
    </dgm:pt>
    <dgm:pt modelId="{F04DA390-5DEA-4BA1-9734-44421977829A}" type="parTrans" cxnId="{F50D11CA-D746-4AC6-8C50-FDB910F10D92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0B42D252-778D-4F26-8663-B3D3E30683F7}" type="sibTrans" cxnId="{F50D11CA-D746-4AC6-8C50-FDB910F10D92}">
      <dgm:prSet/>
      <dgm:spPr/>
      <dgm:t>
        <a:bodyPr/>
        <a:lstStyle/>
        <a:p>
          <a:endParaRPr lang="en-US"/>
        </a:p>
      </dgm:t>
    </dgm:pt>
    <dgm:pt modelId="{60BC5931-9A16-42FF-B951-5B3CE7EEC8A6}" type="pres">
      <dgm:prSet presAssocID="{047AFA5F-2D6E-42A5-A3D9-86C0CFC824A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DD01BD-5285-44FE-9B6C-F83A66A21A82}" type="pres">
      <dgm:prSet presAssocID="{2F1EFA8D-4351-4392-9399-561934023FE9}" presName="centerShape" presStyleLbl="node0" presStyleIdx="0" presStyleCnt="1"/>
      <dgm:spPr/>
      <dgm:t>
        <a:bodyPr/>
        <a:lstStyle/>
        <a:p>
          <a:endParaRPr lang="en-US"/>
        </a:p>
      </dgm:t>
    </dgm:pt>
    <dgm:pt modelId="{A49D2D2E-FD15-4F57-A120-DBAE7ACE1B46}" type="pres">
      <dgm:prSet presAssocID="{FB15101D-DCF0-4167-9B4E-382E8B01B362}" presName="parTrans" presStyleLbl="sibTrans2D1" presStyleIdx="0" presStyleCnt="7"/>
      <dgm:spPr/>
      <dgm:t>
        <a:bodyPr/>
        <a:lstStyle/>
        <a:p>
          <a:endParaRPr lang="en-US"/>
        </a:p>
      </dgm:t>
    </dgm:pt>
    <dgm:pt modelId="{AC954D76-EFB3-4DBD-B298-B740E67DB5A3}" type="pres">
      <dgm:prSet presAssocID="{FB15101D-DCF0-4167-9B4E-382E8B01B362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C5B08F74-4241-4323-97E6-9707BBB24104}" type="pres">
      <dgm:prSet presAssocID="{A25D1459-9211-4D36-850F-0F2C1EDA8B7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1C755-FE78-4105-B0C6-262352639EA1}" type="pres">
      <dgm:prSet presAssocID="{E7B33ABF-BA16-45B0-B32F-E97AFDF2063E}" presName="parTrans" presStyleLbl="sibTrans2D1" presStyleIdx="1" presStyleCnt="7"/>
      <dgm:spPr/>
      <dgm:t>
        <a:bodyPr/>
        <a:lstStyle/>
        <a:p>
          <a:endParaRPr lang="en-US"/>
        </a:p>
      </dgm:t>
    </dgm:pt>
    <dgm:pt modelId="{9ABF834F-D693-4FAF-829B-23D4C4CD8E52}" type="pres">
      <dgm:prSet presAssocID="{E7B33ABF-BA16-45B0-B32F-E97AFDF2063E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101B912A-AF9C-44D0-B5B6-25A3DAA59920}" type="pres">
      <dgm:prSet presAssocID="{3893A954-452D-4CA6-9271-322DA4F9D30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B7DA5-BF9F-4E32-995D-8692B3F9C10B}" type="pres">
      <dgm:prSet presAssocID="{CD781D17-E36F-406D-B39F-1B3B2C5610BE}" presName="parTrans" presStyleLbl="sibTrans2D1" presStyleIdx="2" presStyleCnt="7"/>
      <dgm:spPr/>
      <dgm:t>
        <a:bodyPr/>
        <a:lstStyle/>
        <a:p>
          <a:endParaRPr lang="en-US"/>
        </a:p>
      </dgm:t>
    </dgm:pt>
    <dgm:pt modelId="{C8B19BA5-D3E9-4F70-894F-9C5A6CF6D4BB}" type="pres">
      <dgm:prSet presAssocID="{CD781D17-E36F-406D-B39F-1B3B2C5610BE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487B5B5A-A7B1-457A-81C9-4E2516453A42}" type="pres">
      <dgm:prSet presAssocID="{8D240992-A56C-43D3-A616-52CCB068709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36257-2CCE-4D64-BAC9-FCF7A8EE5635}" type="pres">
      <dgm:prSet presAssocID="{0A5A5F2F-6612-40D6-B48F-E75BD411CE8A}" presName="parTrans" presStyleLbl="sibTrans2D1" presStyleIdx="3" presStyleCnt="7"/>
      <dgm:spPr/>
      <dgm:t>
        <a:bodyPr/>
        <a:lstStyle/>
        <a:p>
          <a:endParaRPr lang="en-US"/>
        </a:p>
      </dgm:t>
    </dgm:pt>
    <dgm:pt modelId="{95D8F772-73FB-4814-ACE1-8E58D5966BF1}" type="pres">
      <dgm:prSet presAssocID="{0A5A5F2F-6612-40D6-B48F-E75BD411CE8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E8B89CA-1E6F-4D0B-9C2D-804CFCE3E0F6}" type="pres">
      <dgm:prSet presAssocID="{1F849EF5-4677-4096-A40D-28EBD95B3C8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00D78-CE16-49C9-AD4F-09B4409B53E6}" type="pres">
      <dgm:prSet presAssocID="{F04DA390-5DEA-4BA1-9734-44421977829A}" presName="parTrans" presStyleLbl="sibTrans2D1" presStyleIdx="4" presStyleCnt="7"/>
      <dgm:spPr/>
      <dgm:t>
        <a:bodyPr/>
        <a:lstStyle/>
        <a:p>
          <a:endParaRPr lang="en-US"/>
        </a:p>
      </dgm:t>
    </dgm:pt>
    <dgm:pt modelId="{22BD5FE1-A64E-4A38-AA58-3F2D7C893B8F}" type="pres">
      <dgm:prSet presAssocID="{F04DA390-5DEA-4BA1-9734-44421977829A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F00815D-0E74-4EAF-B484-4AA875856AAB}" type="pres">
      <dgm:prSet presAssocID="{D68420AA-E569-438B-B100-C30A2977DBA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11B30-B3FD-4732-8303-719CB269DB53}" type="pres">
      <dgm:prSet presAssocID="{DA76CB5D-31CA-4880-BEBF-D72099CAA75D}" presName="parTrans" presStyleLbl="sibTrans2D1" presStyleIdx="5" presStyleCnt="7"/>
      <dgm:spPr/>
      <dgm:t>
        <a:bodyPr/>
        <a:lstStyle/>
        <a:p>
          <a:endParaRPr lang="en-US"/>
        </a:p>
      </dgm:t>
    </dgm:pt>
    <dgm:pt modelId="{F483BA47-A68D-411F-A08F-931D1D58E98C}" type="pres">
      <dgm:prSet presAssocID="{DA76CB5D-31CA-4880-BEBF-D72099CAA75D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C0BF381B-2922-46D2-AD10-FD828D9A1F91}" type="pres">
      <dgm:prSet presAssocID="{A04642DB-0CE5-4470-8D9E-2962F4AB56E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386DB-065E-483D-B159-C2F1DE2A6033}" type="pres">
      <dgm:prSet presAssocID="{A22A9E11-7397-406D-8288-B9EC924F0A0A}" presName="parTrans" presStyleLbl="sibTrans2D1" presStyleIdx="6" presStyleCnt="7"/>
      <dgm:spPr/>
      <dgm:t>
        <a:bodyPr/>
        <a:lstStyle/>
        <a:p>
          <a:endParaRPr lang="en-US"/>
        </a:p>
      </dgm:t>
    </dgm:pt>
    <dgm:pt modelId="{EA1742BE-7E52-4C33-B5AA-AB3F196FF60B}" type="pres">
      <dgm:prSet presAssocID="{A22A9E11-7397-406D-8288-B9EC924F0A0A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373533DD-D267-462F-A2B0-EC808C4B1C54}" type="pres">
      <dgm:prSet presAssocID="{35E1E859-D47C-43E6-B396-3A4FED65EEE8}" presName="node" presStyleLbl="node1" presStyleIdx="6" presStyleCnt="7" custRadScaleRad="98980" custRadScaleInc="-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6F7840-108F-462A-B110-F810AF99A0D1}" srcId="{2F1EFA8D-4351-4392-9399-561934023FE9}" destId="{35E1E859-D47C-43E6-B396-3A4FED65EEE8}" srcOrd="6" destOrd="0" parTransId="{A22A9E11-7397-406D-8288-B9EC924F0A0A}" sibTransId="{D074C9A7-A878-4B03-8633-2D6A1B7EEBAB}"/>
    <dgm:cxn modelId="{3E2C94CF-3A2A-4485-B64F-5872C80F9BDD}" type="presOf" srcId="{DA76CB5D-31CA-4880-BEBF-D72099CAA75D}" destId="{F483BA47-A68D-411F-A08F-931D1D58E98C}" srcOrd="1" destOrd="0" presId="urn:microsoft.com/office/officeart/2005/8/layout/radial5"/>
    <dgm:cxn modelId="{51CE54EE-AC34-4FE4-990E-2E121C2FE4EB}" type="presOf" srcId="{DA76CB5D-31CA-4880-BEBF-D72099CAA75D}" destId="{E9F11B30-B3FD-4732-8303-719CB269DB53}" srcOrd="0" destOrd="0" presId="urn:microsoft.com/office/officeart/2005/8/layout/radial5"/>
    <dgm:cxn modelId="{0EA6E54C-8B12-4DB6-A446-06B7E9E2CE68}" type="presOf" srcId="{8D240992-A56C-43D3-A616-52CCB0687096}" destId="{487B5B5A-A7B1-457A-81C9-4E2516453A42}" srcOrd="0" destOrd="0" presId="urn:microsoft.com/office/officeart/2005/8/layout/radial5"/>
    <dgm:cxn modelId="{6F937BD2-56FF-4191-9046-BD4A78136F9A}" srcId="{2F1EFA8D-4351-4392-9399-561934023FE9}" destId="{A25D1459-9211-4D36-850F-0F2C1EDA8B7F}" srcOrd="0" destOrd="0" parTransId="{FB15101D-DCF0-4167-9B4E-382E8B01B362}" sibTransId="{98A0E9B3-6432-4C1D-AA36-25FC9EC9E842}"/>
    <dgm:cxn modelId="{472D7CAB-1790-4DA1-9AA8-9289ED1CFEED}" type="presOf" srcId="{F04DA390-5DEA-4BA1-9734-44421977829A}" destId="{22BD5FE1-A64E-4A38-AA58-3F2D7C893B8F}" srcOrd="1" destOrd="0" presId="urn:microsoft.com/office/officeart/2005/8/layout/radial5"/>
    <dgm:cxn modelId="{3956451E-3DBE-4795-A953-B78E9783DFC4}" srcId="{2F1EFA8D-4351-4392-9399-561934023FE9}" destId="{1F849EF5-4677-4096-A40D-28EBD95B3C84}" srcOrd="3" destOrd="0" parTransId="{0A5A5F2F-6612-40D6-B48F-E75BD411CE8A}" sibTransId="{1D595875-B1E8-4455-8380-D24D1FD02CE9}"/>
    <dgm:cxn modelId="{F052610A-0CAC-43A6-A327-73386781088C}" type="presOf" srcId="{A22A9E11-7397-406D-8288-B9EC924F0A0A}" destId="{F51386DB-065E-483D-B159-C2F1DE2A6033}" srcOrd="0" destOrd="0" presId="urn:microsoft.com/office/officeart/2005/8/layout/radial5"/>
    <dgm:cxn modelId="{1411B4A9-DC68-4EDD-A628-4E9307931A02}" type="presOf" srcId="{047AFA5F-2D6E-42A5-A3D9-86C0CFC824AD}" destId="{60BC5931-9A16-42FF-B951-5B3CE7EEC8A6}" srcOrd="0" destOrd="0" presId="urn:microsoft.com/office/officeart/2005/8/layout/radial5"/>
    <dgm:cxn modelId="{0BFC40DB-2E26-42B1-8EDF-D5535ADDFC7F}" srcId="{2F1EFA8D-4351-4392-9399-561934023FE9}" destId="{A04642DB-0CE5-4470-8D9E-2962F4AB56E3}" srcOrd="5" destOrd="0" parTransId="{DA76CB5D-31CA-4880-BEBF-D72099CAA75D}" sibTransId="{841BFD11-C3F6-45C4-9DD1-02AD90C4C78A}"/>
    <dgm:cxn modelId="{7BD2EED5-51C4-459B-B316-5DE90019E657}" type="presOf" srcId="{A22A9E11-7397-406D-8288-B9EC924F0A0A}" destId="{EA1742BE-7E52-4C33-B5AA-AB3F196FF60B}" srcOrd="1" destOrd="0" presId="urn:microsoft.com/office/officeart/2005/8/layout/radial5"/>
    <dgm:cxn modelId="{64C39E85-423F-484C-96E7-2FA6ACF2C2C4}" type="presOf" srcId="{F04DA390-5DEA-4BA1-9734-44421977829A}" destId="{13000D78-CE16-49C9-AD4F-09B4409B53E6}" srcOrd="0" destOrd="0" presId="urn:microsoft.com/office/officeart/2005/8/layout/radial5"/>
    <dgm:cxn modelId="{3146B731-1887-4C96-8D06-522A46E208FE}" type="presOf" srcId="{FB15101D-DCF0-4167-9B4E-382E8B01B362}" destId="{AC954D76-EFB3-4DBD-B298-B740E67DB5A3}" srcOrd="1" destOrd="0" presId="urn:microsoft.com/office/officeart/2005/8/layout/radial5"/>
    <dgm:cxn modelId="{E7DD1B50-96EF-4BA4-89DF-9E4C5B718ADC}" srcId="{047AFA5F-2D6E-42A5-A3D9-86C0CFC824AD}" destId="{2F1EFA8D-4351-4392-9399-561934023FE9}" srcOrd="0" destOrd="0" parTransId="{F1C5D5F6-4FF1-40AF-AA22-A1BFE476C64E}" sibTransId="{216AF149-6869-4105-922F-2944037AFE8C}"/>
    <dgm:cxn modelId="{B148E81B-F0EF-4184-AFCE-2D37C02EED14}" type="presOf" srcId="{35E1E859-D47C-43E6-B396-3A4FED65EEE8}" destId="{373533DD-D267-462F-A2B0-EC808C4B1C54}" srcOrd="0" destOrd="0" presId="urn:microsoft.com/office/officeart/2005/8/layout/radial5"/>
    <dgm:cxn modelId="{F4F36728-575A-4624-954A-6C91E112DA24}" type="presOf" srcId="{E7B33ABF-BA16-45B0-B32F-E97AFDF2063E}" destId="{EA31C755-FE78-4105-B0C6-262352639EA1}" srcOrd="0" destOrd="0" presId="urn:microsoft.com/office/officeart/2005/8/layout/radial5"/>
    <dgm:cxn modelId="{A896FCA6-9366-4474-8362-F0EE4A9F8A92}" type="presOf" srcId="{0A5A5F2F-6612-40D6-B48F-E75BD411CE8A}" destId="{AE136257-2CCE-4D64-BAC9-FCF7A8EE5635}" srcOrd="0" destOrd="0" presId="urn:microsoft.com/office/officeart/2005/8/layout/radial5"/>
    <dgm:cxn modelId="{F3FAFADC-A85E-46DA-A8FB-D599EA6A0144}" type="presOf" srcId="{CD781D17-E36F-406D-B39F-1B3B2C5610BE}" destId="{C8B19BA5-D3E9-4F70-894F-9C5A6CF6D4BB}" srcOrd="1" destOrd="0" presId="urn:microsoft.com/office/officeart/2005/8/layout/radial5"/>
    <dgm:cxn modelId="{86B42977-EE6C-4F3F-AC08-74120A6C87EB}" type="presOf" srcId="{E7B33ABF-BA16-45B0-B32F-E97AFDF2063E}" destId="{9ABF834F-D693-4FAF-829B-23D4C4CD8E52}" srcOrd="1" destOrd="0" presId="urn:microsoft.com/office/officeart/2005/8/layout/radial5"/>
    <dgm:cxn modelId="{648C5A6B-D6F8-4F2E-97DF-9818F67D232E}" type="presOf" srcId="{CD781D17-E36F-406D-B39F-1B3B2C5610BE}" destId="{818B7DA5-BF9F-4E32-995D-8692B3F9C10B}" srcOrd="0" destOrd="0" presId="urn:microsoft.com/office/officeart/2005/8/layout/radial5"/>
    <dgm:cxn modelId="{901DE1FA-40EB-49D6-9350-CD125067090E}" type="presOf" srcId="{0A5A5F2F-6612-40D6-B48F-E75BD411CE8A}" destId="{95D8F772-73FB-4814-ACE1-8E58D5966BF1}" srcOrd="1" destOrd="0" presId="urn:microsoft.com/office/officeart/2005/8/layout/radial5"/>
    <dgm:cxn modelId="{1A73049A-CC06-4396-858A-3C098459D6F9}" type="presOf" srcId="{A04642DB-0CE5-4470-8D9E-2962F4AB56E3}" destId="{C0BF381B-2922-46D2-AD10-FD828D9A1F91}" srcOrd="0" destOrd="0" presId="urn:microsoft.com/office/officeart/2005/8/layout/radial5"/>
    <dgm:cxn modelId="{876922AB-55D2-4C54-A64B-9303A12A0EAE}" type="presOf" srcId="{2F1EFA8D-4351-4392-9399-561934023FE9}" destId="{B1DD01BD-5285-44FE-9B6C-F83A66A21A82}" srcOrd="0" destOrd="0" presId="urn:microsoft.com/office/officeart/2005/8/layout/radial5"/>
    <dgm:cxn modelId="{AA7CB003-AD04-4306-9629-DEC926087D84}" type="presOf" srcId="{FB15101D-DCF0-4167-9B4E-382E8B01B362}" destId="{A49D2D2E-FD15-4F57-A120-DBAE7ACE1B46}" srcOrd="0" destOrd="0" presId="urn:microsoft.com/office/officeart/2005/8/layout/radial5"/>
    <dgm:cxn modelId="{F50D11CA-D746-4AC6-8C50-FDB910F10D92}" srcId="{2F1EFA8D-4351-4392-9399-561934023FE9}" destId="{D68420AA-E569-438B-B100-C30A2977DBAF}" srcOrd="4" destOrd="0" parTransId="{F04DA390-5DEA-4BA1-9734-44421977829A}" sibTransId="{0B42D252-778D-4F26-8663-B3D3E30683F7}"/>
    <dgm:cxn modelId="{E4E1A4C5-7DA5-4332-9F12-1D4ED931406E}" type="presOf" srcId="{3893A954-452D-4CA6-9271-322DA4F9D303}" destId="{101B912A-AF9C-44D0-B5B6-25A3DAA59920}" srcOrd="0" destOrd="0" presId="urn:microsoft.com/office/officeart/2005/8/layout/radial5"/>
    <dgm:cxn modelId="{D527CB17-8756-4A1B-BDCB-94BCA9748B01}" type="presOf" srcId="{A25D1459-9211-4D36-850F-0F2C1EDA8B7F}" destId="{C5B08F74-4241-4323-97E6-9707BBB24104}" srcOrd="0" destOrd="0" presId="urn:microsoft.com/office/officeart/2005/8/layout/radial5"/>
    <dgm:cxn modelId="{55C44A1C-A0C4-4FD6-8EE1-FE970DD0DCB4}" srcId="{2F1EFA8D-4351-4392-9399-561934023FE9}" destId="{3893A954-452D-4CA6-9271-322DA4F9D303}" srcOrd="1" destOrd="0" parTransId="{E7B33ABF-BA16-45B0-B32F-E97AFDF2063E}" sibTransId="{CE023A49-7521-4CAB-8902-1D3D144865E2}"/>
    <dgm:cxn modelId="{226C528B-D4E6-4D0F-A2EF-A25F77CC2CC8}" srcId="{2F1EFA8D-4351-4392-9399-561934023FE9}" destId="{8D240992-A56C-43D3-A616-52CCB0687096}" srcOrd="2" destOrd="0" parTransId="{CD781D17-E36F-406D-B39F-1B3B2C5610BE}" sibTransId="{8912EA39-830C-4ADE-95E2-A2F85A03EE4C}"/>
    <dgm:cxn modelId="{C3EDAC22-7836-40DE-ADFB-BCE866D54BC5}" type="presOf" srcId="{D68420AA-E569-438B-B100-C30A2977DBAF}" destId="{CF00815D-0E74-4EAF-B484-4AA875856AAB}" srcOrd="0" destOrd="0" presId="urn:microsoft.com/office/officeart/2005/8/layout/radial5"/>
    <dgm:cxn modelId="{63F4E2D0-E8AE-4659-97DD-6F03C8150728}" type="presOf" srcId="{1F849EF5-4677-4096-A40D-28EBD95B3C84}" destId="{AE8B89CA-1E6F-4D0B-9C2D-804CFCE3E0F6}" srcOrd="0" destOrd="0" presId="urn:microsoft.com/office/officeart/2005/8/layout/radial5"/>
    <dgm:cxn modelId="{91248512-8CD7-4EAD-9E36-623468C55D8B}" type="presParOf" srcId="{60BC5931-9A16-42FF-B951-5B3CE7EEC8A6}" destId="{B1DD01BD-5285-44FE-9B6C-F83A66A21A82}" srcOrd="0" destOrd="0" presId="urn:microsoft.com/office/officeart/2005/8/layout/radial5"/>
    <dgm:cxn modelId="{3AA23162-882C-48F3-AE8D-F46D76A9D69E}" type="presParOf" srcId="{60BC5931-9A16-42FF-B951-5B3CE7EEC8A6}" destId="{A49D2D2E-FD15-4F57-A120-DBAE7ACE1B46}" srcOrd="1" destOrd="0" presId="urn:microsoft.com/office/officeart/2005/8/layout/radial5"/>
    <dgm:cxn modelId="{53AA0405-77CC-4C9D-ABE6-7A6B544213F0}" type="presParOf" srcId="{A49D2D2E-FD15-4F57-A120-DBAE7ACE1B46}" destId="{AC954D76-EFB3-4DBD-B298-B740E67DB5A3}" srcOrd="0" destOrd="0" presId="urn:microsoft.com/office/officeart/2005/8/layout/radial5"/>
    <dgm:cxn modelId="{FD43C065-C26F-4A2A-A04C-E505A47D15DE}" type="presParOf" srcId="{60BC5931-9A16-42FF-B951-5B3CE7EEC8A6}" destId="{C5B08F74-4241-4323-97E6-9707BBB24104}" srcOrd="2" destOrd="0" presId="urn:microsoft.com/office/officeart/2005/8/layout/radial5"/>
    <dgm:cxn modelId="{7AAA4D20-E3A0-4CB8-AD18-434465A1DC83}" type="presParOf" srcId="{60BC5931-9A16-42FF-B951-5B3CE7EEC8A6}" destId="{EA31C755-FE78-4105-B0C6-262352639EA1}" srcOrd="3" destOrd="0" presId="urn:microsoft.com/office/officeart/2005/8/layout/radial5"/>
    <dgm:cxn modelId="{05D7759C-BFE6-4AE3-8A64-D615F73672F5}" type="presParOf" srcId="{EA31C755-FE78-4105-B0C6-262352639EA1}" destId="{9ABF834F-D693-4FAF-829B-23D4C4CD8E52}" srcOrd="0" destOrd="0" presId="urn:microsoft.com/office/officeart/2005/8/layout/radial5"/>
    <dgm:cxn modelId="{E18CA77D-4150-48E4-A8F8-CC649CD7EEC1}" type="presParOf" srcId="{60BC5931-9A16-42FF-B951-5B3CE7EEC8A6}" destId="{101B912A-AF9C-44D0-B5B6-25A3DAA59920}" srcOrd="4" destOrd="0" presId="urn:microsoft.com/office/officeart/2005/8/layout/radial5"/>
    <dgm:cxn modelId="{8C15969B-3431-4094-A10D-BA7019D964E6}" type="presParOf" srcId="{60BC5931-9A16-42FF-B951-5B3CE7EEC8A6}" destId="{818B7DA5-BF9F-4E32-995D-8692B3F9C10B}" srcOrd="5" destOrd="0" presId="urn:microsoft.com/office/officeart/2005/8/layout/radial5"/>
    <dgm:cxn modelId="{6C8761E0-BFA0-433F-9B08-44746CCA1648}" type="presParOf" srcId="{818B7DA5-BF9F-4E32-995D-8692B3F9C10B}" destId="{C8B19BA5-D3E9-4F70-894F-9C5A6CF6D4BB}" srcOrd="0" destOrd="0" presId="urn:microsoft.com/office/officeart/2005/8/layout/radial5"/>
    <dgm:cxn modelId="{1234385A-85B9-4FC9-B962-74FB94A08B3D}" type="presParOf" srcId="{60BC5931-9A16-42FF-B951-5B3CE7EEC8A6}" destId="{487B5B5A-A7B1-457A-81C9-4E2516453A42}" srcOrd="6" destOrd="0" presId="urn:microsoft.com/office/officeart/2005/8/layout/radial5"/>
    <dgm:cxn modelId="{E8859B2C-67C6-4B50-A0A1-B49278993824}" type="presParOf" srcId="{60BC5931-9A16-42FF-B951-5B3CE7EEC8A6}" destId="{AE136257-2CCE-4D64-BAC9-FCF7A8EE5635}" srcOrd="7" destOrd="0" presId="urn:microsoft.com/office/officeart/2005/8/layout/radial5"/>
    <dgm:cxn modelId="{ED8B6CB9-0BB8-4901-B1BE-7670156E2EAF}" type="presParOf" srcId="{AE136257-2CCE-4D64-BAC9-FCF7A8EE5635}" destId="{95D8F772-73FB-4814-ACE1-8E58D5966BF1}" srcOrd="0" destOrd="0" presId="urn:microsoft.com/office/officeart/2005/8/layout/radial5"/>
    <dgm:cxn modelId="{AC33ADAC-009F-4202-B4E1-8CF457406D85}" type="presParOf" srcId="{60BC5931-9A16-42FF-B951-5B3CE7EEC8A6}" destId="{AE8B89CA-1E6F-4D0B-9C2D-804CFCE3E0F6}" srcOrd="8" destOrd="0" presId="urn:microsoft.com/office/officeart/2005/8/layout/radial5"/>
    <dgm:cxn modelId="{7F1CEC85-1E67-45FB-AC35-3CE103494C8E}" type="presParOf" srcId="{60BC5931-9A16-42FF-B951-5B3CE7EEC8A6}" destId="{13000D78-CE16-49C9-AD4F-09B4409B53E6}" srcOrd="9" destOrd="0" presId="urn:microsoft.com/office/officeart/2005/8/layout/radial5"/>
    <dgm:cxn modelId="{BE503EA4-6043-446D-8B94-B15114E88245}" type="presParOf" srcId="{13000D78-CE16-49C9-AD4F-09B4409B53E6}" destId="{22BD5FE1-A64E-4A38-AA58-3F2D7C893B8F}" srcOrd="0" destOrd="0" presId="urn:microsoft.com/office/officeart/2005/8/layout/radial5"/>
    <dgm:cxn modelId="{2A23D75D-EB04-4350-B805-F6C5B58E6A41}" type="presParOf" srcId="{60BC5931-9A16-42FF-B951-5B3CE7EEC8A6}" destId="{CF00815D-0E74-4EAF-B484-4AA875856AAB}" srcOrd="10" destOrd="0" presId="urn:microsoft.com/office/officeart/2005/8/layout/radial5"/>
    <dgm:cxn modelId="{E16C31BA-1C19-4851-88C7-C95F46161E11}" type="presParOf" srcId="{60BC5931-9A16-42FF-B951-5B3CE7EEC8A6}" destId="{E9F11B30-B3FD-4732-8303-719CB269DB53}" srcOrd="11" destOrd="0" presId="urn:microsoft.com/office/officeart/2005/8/layout/radial5"/>
    <dgm:cxn modelId="{C97688DD-CC75-4FBE-A469-C7A3EB73355A}" type="presParOf" srcId="{E9F11B30-B3FD-4732-8303-719CB269DB53}" destId="{F483BA47-A68D-411F-A08F-931D1D58E98C}" srcOrd="0" destOrd="0" presId="urn:microsoft.com/office/officeart/2005/8/layout/radial5"/>
    <dgm:cxn modelId="{86D7ABC0-EF2A-497D-B9EA-018DDEC7CEE2}" type="presParOf" srcId="{60BC5931-9A16-42FF-B951-5B3CE7EEC8A6}" destId="{C0BF381B-2922-46D2-AD10-FD828D9A1F91}" srcOrd="12" destOrd="0" presId="urn:microsoft.com/office/officeart/2005/8/layout/radial5"/>
    <dgm:cxn modelId="{3CD06E01-3A9C-4D12-8083-29BF41A8D408}" type="presParOf" srcId="{60BC5931-9A16-42FF-B951-5B3CE7EEC8A6}" destId="{F51386DB-065E-483D-B159-C2F1DE2A6033}" srcOrd="13" destOrd="0" presId="urn:microsoft.com/office/officeart/2005/8/layout/radial5"/>
    <dgm:cxn modelId="{01A88375-0B39-4832-AC1A-B373B9DD79CC}" type="presParOf" srcId="{F51386DB-065E-483D-B159-C2F1DE2A6033}" destId="{EA1742BE-7E52-4C33-B5AA-AB3F196FF60B}" srcOrd="0" destOrd="0" presId="urn:microsoft.com/office/officeart/2005/8/layout/radial5"/>
    <dgm:cxn modelId="{0239936C-9E53-46F4-8EEC-AE81607E20A9}" type="presParOf" srcId="{60BC5931-9A16-42FF-B951-5B3CE7EEC8A6}" destId="{373533DD-D267-462F-A2B0-EC808C4B1C5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3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4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8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2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0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8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308F-433C-402B-9693-68A0D6F5ED29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ED55-5F1B-4946-AFB6-31BAE0E3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80764"/>
            <a:ext cx="11912958" cy="628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7735" y="1584101"/>
            <a:ext cx="93758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287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2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072" y="1549706"/>
            <a:ext cx="5130090" cy="34086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" y="1573802"/>
            <a:ext cx="5621487" cy="33845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38659" y="425003"/>
            <a:ext cx="388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কিছু ছবিঃ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2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189" y="1735495"/>
            <a:ext cx="5024358" cy="2089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4715" y="231820"/>
            <a:ext cx="5228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কাজঃ-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9256" y="4404575"/>
            <a:ext cx="7096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</a:rPr>
              <a:t>তোমার চেনাজানা দশ টি আর্থোপোডার নাম লিখ</a:t>
            </a:r>
            <a:r>
              <a:rPr lang="bn-BD" dirty="0" smtClean="0">
                <a:solidFill>
                  <a:schemeClr val="accent2">
                    <a:lumMod val="50000"/>
                  </a:schemeClr>
                </a:solidFill>
              </a:rPr>
              <a:t>।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552" y="875765"/>
            <a:ext cx="2176530" cy="101743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</a:rPr>
              <a:t>কর্ডাটা</a:t>
            </a:r>
            <a:r>
              <a:rPr lang="bn-BD" sz="5400" dirty="0" smtClean="0"/>
              <a:t> </a:t>
            </a:r>
            <a:endParaRPr lang="en-US" sz="5400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3258355" y="1596980"/>
            <a:ext cx="875763" cy="798490"/>
          </a:xfrm>
          <a:prstGeom prst="bentConnector3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74255416"/>
              </p:ext>
            </p:extLst>
          </p:nvPr>
        </p:nvGraphicFramePr>
        <p:xfrm>
          <a:off x="4079740" y="2110585"/>
          <a:ext cx="7240789" cy="3620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91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8215296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06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4423" y="682580"/>
            <a:ext cx="3052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218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মূল্যায়নঃ </a:t>
            </a:r>
            <a:endParaRPr lang="en-US" sz="4400" b="1" dirty="0">
              <a:solidFill>
                <a:srgbClr val="218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3803" y="2846231"/>
            <a:ext cx="321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১। ঝিনুক কোন পর্বের প্রানী?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3804" y="3850783"/>
            <a:ext cx="3193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২। একাইনোডারমাটা পর্বের একটি প্রানীর নাম বলো।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2287" y="5074276"/>
            <a:ext cx="445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৩। কুনোব্যাঙ কোন শ্রেনীর প্রানী?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26535" y="1957589"/>
            <a:ext cx="1313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প্রশ্নঃ</a:t>
            </a:r>
            <a:r>
              <a:rPr lang="bn-BD" dirty="0" smtClean="0">
                <a:solidFill>
                  <a:srgbClr val="FF0000"/>
                </a:solidFill>
              </a:rPr>
              <a:t>-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3532" y="1983346"/>
            <a:ext cx="1725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উত্তরঃ-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5048" y="2794715"/>
            <a:ext cx="221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7030A0"/>
                </a:solidFill>
              </a:rPr>
              <a:t>১। মলাস্কা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2169" y="3850783"/>
            <a:ext cx="170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7030A0"/>
                </a:solidFill>
              </a:rPr>
              <a:t>২। তারামাছ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3685" y="5048518"/>
            <a:ext cx="194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7030A0"/>
                </a:solidFill>
              </a:rPr>
              <a:t>৩। ঊভচর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8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045" y="296214"/>
            <a:ext cx="498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কাজঃ-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33" y="1120663"/>
            <a:ext cx="7315201" cy="26399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05317" y="4353059"/>
            <a:ext cx="7405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218B26"/>
                </a:solidFill>
              </a:rPr>
              <a:t>মানবদেহে নটোকর্ডের অবস্থান ব্যাখ্যা কর। </a:t>
            </a:r>
            <a:endParaRPr lang="en-US" sz="5400" dirty="0">
              <a:solidFill>
                <a:srgbClr val="218B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1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85" y="403258"/>
            <a:ext cx="9607639" cy="63702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6073" y="1841679"/>
            <a:ext cx="77917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4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0017" y="437882"/>
            <a:ext cx="5821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পরিচিতিঃ-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531" y="1688517"/>
            <a:ext cx="3074568" cy="325300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85611" y="1738648"/>
            <a:ext cx="5924281" cy="35932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মোঃ মুহিউদ্দিন </a:t>
            </a:r>
          </a:p>
          <a:p>
            <a:pPr algn="ctr"/>
            <a:r>
              <a:rPr lang="bn-BD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সহকারী শিক্ষক (কম্পিঃ) </a:t>
            </a:r>
          </a:p>
          <a:p>
            <a:pPr algn="ctr"/>
            <a:r>
              <a:rPr lang="bn-BD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সূর্যমুখি হালদারবাড়ি বালিকা দাখিল মাদ্রাসা </a:t>
            </a:r>
          </a:p>
          <a:p>
            <a:pPr algn="ctr"/>
            <a:r>
              <a:rPr lang="bn-BD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মোবাইলঃ- ০১৭১৪ ৫৯৩৫১০</a:t>
            </a:r>
          </a:p>
          <a:p>
            <a:pPr algn="ctr"/>
            <a:r>
              <a:rPr lang="bn-BD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ইমেইলঃ </a:t>
            </a:r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hmjelam@gmail.com</a:t>
            </a: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4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777" y="579549"/>
            <a:ext cx="3232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পরিচিতিঃ- 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3142445" y="1648496"/>
            <a:ext cx="5705341" cy="471366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অষ্টম </a:t>
            </a:r>
          </a:p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০১ </a:t>
            </a:r>
          </a:p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মিঃ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7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44" y="1881927"/>
            <a:ext cx="5507059" cy="47635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586" y="1906115"/>
            <a:ext cx="5486400" cy="4829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0772" y="425003"/>
            <a:ext cx="560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দেখিঃ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989" y="734096"/>
            <a:ext cx="354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04" y="1983346"/>
            <a:ext cx="11835685" cy="23053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প্রানী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শ্রেনীবিন্যাস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8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045" y="321972"/>
            <a:ext cx="4494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শিক্ষার্থীরাঃ-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496" y="1674254"/>
            <a:ext cx="6928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 smtClean="0">
                <a:solidFill>
                  <a:srgbClr val="218B2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শ্রেনিবিন্যাস কি তা বলতে পারবে।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 smtClean="0">
                <a:solidFill>
                  <a:srgbClr val="218B2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 ও অমেরুদন্ডী প্রানীর শ্রেনিবিন্যাস করতে পারবে।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 smtClean="0">
                <a:solidFill>
                  <a:srgbClr val="218B2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শ্রেনিবিন্যাসের প্রয়োজনীয়তা ব্যাখ্যা করতে পারবে।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8B2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2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7" y="1805941"/>
            <a:ext cx="5715000" cy="3571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137" y="1790163"/>
            <a:ext cx="6079863" cy="35803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86377" y="321972"/>
            <a:ext cx="7624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আরো কিছু ছবি দেখিঃ-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2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07127848"/>
              </p:ext>
            </p:extLst>
          </p:nvPr>
        </p:nvGraphicFramePr>
        <p:xfrm>
          <a:off x="953037" y="244700"/>
          <a:ext cx="10715222" cy="6452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553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404" y="1867437"/>
            <a:ext cx="5820517" cy="26015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1989" y="399245"/>
            <a:ext cx="4108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 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4868" y="4778062"/>
            <a:ext cx="5550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প্রানীজগতে কোন পর্বের প্রানীর সংখ্যা বেশি?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 8" id="{B7BB24A9-7E1A-499F-AB5E-A7BB737B60D4}" vid="{4145C890-1321-4795-B9D2-88739CE3E1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4607</TotalTime>
  <Words>165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2020-01-09T15:02:02Z</dcterms:created>
  <dcterms:modified xsi:type="dcterms:W3CDTF">2020-01-26T16:15:38Z</dcterms:modified>
</cp:coreProperties>
</file>