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1B0C8-E030-4C34-A80F-29AC2CEAD222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E3A0E-0CEF-496D-AF71-FF86779A5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914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1B0C8-E030-4C34-A80F-29AC2CEAD222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E3A0E-0CEF-496D-AF71-FF86779A5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8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1B0C8-E030-4C34-A80F-29AC2CEAD222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E3A0E-0CEF-496D-AF71-FF86779A5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32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1B0C8-E030-4C34-A80F-29AC2CEAD222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E3A0E-0CEF-496D-AF71-FF86779A5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64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1B0C8-E030-4C34-A80F-29AC2CEAD222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E3A0E-0CEF-496D-AF71-FF86779A5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310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1B0C8-E030-4C34-A80F-29AC2CEAD222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E3A0E-0CEF-496D-AF71-FF86779A5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962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1B0C8-E030-4C34-A80F-29AC2CEAD222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E3A0E-0CEF-496D-AF71-FF86779A5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143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1B0C8-E030-4C34-A80F-29AC2CEAD222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E3A0E-0CEF-496D-AF71-FF86779A5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643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1B0C8-E030-4C34-A80F-29AC2CEAD222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E3A0E-0CEF-496D-AF71-FF86779A5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490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1B0C8-E030-4C34-A80F-29AC2CEAD222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E3A0E-0CEF-496D-AF71-FF86779A5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576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1B0C8-E030-4C34-A80F-29AC2CEAD222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E3A0E-0CEF-496D-AF71-FF86779A5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05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1B0C8-E030-4C34-A80F-29AC2CEAD222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E3A0E-0CEF-496D-AF71-FF86779A5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485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1066800"/>
          </a:xfrm>
        </p:spPr>
        <p:txBody>
          <a:bodyPr>
            <a:normAutofit/>
          </a:bodyPr>
          <a:lstStyle/>
          <a:p>
            <a:r>
              <a:rPr lang="en-US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সবাইকে</a:t>
            </a:r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শুভেচ্ছা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600200"/>
            <a:ext cx="7772400" cy="5105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764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9407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নিচের ছবি গুলো দেখ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524000"/>
            <a:ext cx="4082143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072" y="1524000"/>
            <a:ext cx="3969328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08" y="3810000"/>
            <a:ext cx="4054434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10000"/>
            <a:ext cx="3962400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1138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নিচের ছবি গুলো দেখ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4" y="1600200"/>
            <a:ext cx="4467225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565564"/>
            <a:ext cx="3962400" cy="4225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950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1143000"/>
          </a:xfrm>
        </p:spPr>
        <p:txBody>
          <a:bodyPr/>
          <a:lstStyle/>
          <a:p>
            <a:r>
              <a:rPr lang="bn-BD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নিচের ছবি গুলো দেখ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58216"/>
            <a:ext cx="4607654" cy="306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454" y="1658216"/>
            <a:ext cx="4035142" cy="3294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3976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8991600" cy="4525963"/>
          </a:xfrm>
        </p:spPr>
        <p:txBody>
          <a:bodyPr>
            <a:normAutofit/>
          </a:bodyPr>
          <a:lstStyle/>
          <a:p>
            <a:r>
              <a:rPr lang="bn-BD" sz="4000" dirty="0" smtClean="0"/>
              <a:t>একক কাজঃ</a:t>
            </a:r>
          </a:p>
          <a:p>
            <a:r>
              <a:rPr lang="bn-BD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বনায়ন কাকে বলে।  </a:t>
            </a:r>
            <a:r>
              <a:rPr lang="bn-BD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bn-BD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bn-BD" sz="6600" dirty="0" smtClean="0"/>
              <a:t>  </a:t>
            </a:r>
            <a:endParaRPr lang="en-US" sz="6600" dirty="0"/>
          </a:p>
        </p:txBody>
      </p:sp>
      <p:sp>
        <p:nvSpPr>
          <p:cNvPr id="3" name="Rectangle 2"/>
          <p:cNvSpPr/>
          <p:nvPr/>
        </p:nvSpPr>
        <p:spPr>
          <a:xfrm>
            <a:off x="2390051" y="304800"/>
            <a:ext cx="29514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মূল্যায়ন 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7006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68962"/>
          </a:xfrm>
        </p:spPr>
        <p:txBody>
          <a:bodyPr>
            <a:normAutofit/>
          </a:bodyPr>
          <a:lstStyle/>
          <a:p>
            <a:r>
              <a:rPr lang="bn-BD" sz="5400" dirty="0" smtClean="0"/>
              <a:t>দলীয় কাজ</a:t>
            </a:r>
            <a:br>
              <a:rPr lang="bn-BD" sz="5400" dirty="0" smtClean="0"/>
            </a:br>
            <a:r>
              <a:rPr lang="bn-BD" sz="5400" dirty="0" smtClean="0"/>
              <a:t>সামাজিক বনায়ন ও পাহাড়ি বনের পার্থক্য লিখ । </a:t>
            </a:r>
            <a:br>
              <a:rPr lang="bn-BD" sz="5400" dirty="0" smtClean="0"/>
            </a:br>
            <a:r>
              <a:rPr lang="bn-BD" sz="5400" dirty="0" smtClean="0"/>
              <a:t>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6301661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447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-1" y="381000"/>
            <a:ext cx="9144001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9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বাড়ির কাজ </a:t>
            </a:r>
          </a:p>
          <a:p>
            <a:pPr algn="ctr"/>
            <a:endParaRPr lang="bn-BD" sz="6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bn-BD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bn-BD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তোমার দেখা কোন বায়নের বর্ণনা দাও।  </a:t>
            </a:r>
            <a:endParaRPr lang="en-US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057787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348666" y="304800"/>
            <a:ext cx="370646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ধন্যবাদ</a:t>
            </a:r>
            <a:endParaRPr lang="en-US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32" y="1371600"/>
            <a:ext cx="8850086" cy="4956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8082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n-BD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পরিচিতি 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en-US" sz="5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2743200"/>
            <a:ext cx="4040188" cy="990599"/>
          </a:xfrm>
        </p:spPr>
        <p:txBody>
          <a:bodyPr>
            <a:normAutofit/>
          </a:bodyPr>
          <a:lstStyle/>
          <a:p>
            <a:r>
              <a:rPr lang="bn-BD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bn-BD" sz="2800" dirty="0" smtClean="0"/>
              <a:t>শিক্ষক</a:t>
            </a:r>
            <a:r>
              <a:rPr lang="bn-BD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পরিচিতি </a:t>
            </a:r>
            <a:r>
              <a:rPr lang="en-US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en-US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3200399"/>
            <a:ext cx="4040188" cy="2925763"/>
          </a:xfrm>
        </p:spPr>
        <p:txBody>
          <a:bodyPr>
            <a:normAutofit fontScale="85000" lnSpcReduction="20000"/>
          </a:bodyPr>
          <a:lstStyle/>
          <a:p>
            <a:endParaRPr lang="bn-BD" b="0" dirty="0" smtClean="0"/>
          </a:p>
          <a:p>
            <a:endParaRPr lang="bn-BD" dirty="0"/>
          </a:p>
          <a:p>
            <a:endParaRPr lang="bn-BD" b="0" dirty="0" smtClean="0"/>
          </a:p>
          <a:p>
            <a:r>
              <a:rPr lang="bn-BD" b="0" dirty="0" smtClean="0"/>
              <a:t>সাইদুল ইসলাম , </a:t>
            </a:r>
            <a:endParaRPr lang="en-US" b="0" dirty="0" smtClean="0"/>
          </a:p>
          <a:p>
            <a:r>
              <a:rPr lang="bn-BD" b="0" dirty="0" smtClean="0"/>
              <a:t>সহকারী শিক্ষক </a:t>
            </a:r>
            <a:endParaRPr lang="en-US" b="0" dirty="0" smtClean="0"/>
          </a:p>
          <a:p>
            <a:r>
              <a:rPr lang="bn-BD" b="0" dirty="0" smtClean="0"/>
              <a:t>আজিম মেমোরিয়াল  উচ্চ বিদ্যালয় , </a:t>
            </a:r>
            <a:endParaRPr lang="en-US" b="0" dirty="0" smtClean="0"/>
          </a:p>
          <a:p>
            <a:r>
              <a:rPr lang="bn-BD" b="0" dirty="0" smtClean="0"/>
              <a:t>গোসাই জোয়াইর , টাঙ্গাইল সদর , টাঙ্গাইল। walid789hasan@gmail.com  </a:t>
            </a:r>
            <a:endParaRPr lang="en-US" b="0" dirty="0" smtClean="0"/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5025" y="2209800"/>
            <a:ext cx="4041775" cy="1447799"/>
          </a:xfrm>
        </p:spPr>
        <p:txBody>
          <a:bodyPr>
            <a:normAutofit fontScale="32500" lnSpcReduction="20000"/>
          </a:bodyPr>
          <a:lstStyle/>
          <a:p>
            <a:r>
              <a:rPr lang="bn-BD" dirty="0" smtClean="0"/>
              <a:t>                                                 </a:t>
            </a:r>
            <a:r>
              <a:rPr lang="bn-BD" sz="11200" dirty="0" smtClean="0"/>
              <a:t>পাঠ </a:t>
            </a:r>
            <a:r>
              <a:rPr lang="bn-BD" sz="1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পরিচিতি </a:t>
            </a:r>
            <a:r>
              <a:rPr lang="en-US" sz="11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en-US" sz="11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en-US" sz="80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bn-BD" b="0" dirty="0" smtClean="0"/>
          </a:p>
          <a:p>
            <a:pPr marL="0" indent="0">
              <a:buNone/>
            </a:pPr>
            <a:endParaRPr lang="bn-BD" dirty="0" smtClean="0"/>
          </a:p>
          <a:p>
            <a:pPr marL="0" indent="0">
              <a:buNone/>
            </a:pPr>
            <a:r>
              <a:rPr lang="bn-BD" dirty="0" smtClean="0"/>
              <a:t>          </a:t>
            </a:r>
            <a:endParaRPr lang="bn-BD" dirty="0"/>
          </a:p>
          <a:p>
            <a:pPr marL="0" indent="0">
              <a:buNone/>
            </a:pPr>
            <a:endParaRPr lang="bn-BD" dirty="0"/>
          </a:p>
          <a:p>
            <a:pPr marL="0" indent="0">
              <a:buNone/>
            </a:pPr>
            <a:endParaRPr lang="bn-BD" b="0" dirty="0" smtClean="0"/>
          </a:p>
          <a:p>
            <a:endParaRPr lang="bn-BD" dirty="0"/>
          </a:p>
          <a:p>
            <a:endParaRPr lang="bn-BD" b="0" dirty="0" smtClean="0"/>
          </a:p>
          <a:p>
            <a:endParaRPr lang="bn-BD" dirty="0"/>
          </a:p>
          <a:p>
            <a:endParaRPr lang="bn-BD" b="0" dirty="0" smtClean="0"/>
          </a:p>
          <a:p>
            <a:pPr marL="0" indent="0">
              <a:buNone/>
            </a:pPr>
            <a:r>
              <a:rPr lang="en-US" b="0" dirty="0" err="1" smtClean="0"/>
              <a:t>শ্রেণীঃ</a:t>
            </a:r>
            <a:r>
              <a:rPr lang="en-US" b="0" dirty="0" smtClean="0"/>
              <a:t> </a:t>
            </a:r>
            <a:r>
              <a:rPr lang="en-US" b="0" dirty="0" err="1" smtClean="0"/>
              <a:t>নবম</a:t>
            </a:r>
            <a:r>
              <a:rPr lang="en-US" b="0" dirty="0" smtClean="0"/>
              <a:t>/</a:t>
            </a:r>
            <a:r>
              <a:rPr lang="en-US" b="0" dirty="0" err="1" smtClean="0"/>
              <a:t>দশম</a:t>
            </a:r>
            <a:r>
              <a:rPr lang="en-US" b="0" dirty="0" smtClean="0"/>
              <a:t>, </a:t>
            </a:r>
            <a:r>
              <a:rPr lang="en-US" b="0" dirty="0" err="1" smtClean="0"/>
              <a:t>বিষয়ঃ</a:t>
            </a:r>
            <a:r>
              <a:rPr lang="en-US" b="0" dirty="0" smtClean="0"/>
              <a:t> </a:t>
            </a:r>
            <a:r>
              <a:rPr lang="en-US" b="0" dirty="0" err="1" smtClean="0"/>
              <a:t>কৃষি</a:t>
            </a:r>
            <a:r>
              <a:rPr lang="en-US" b="0" dirty="0" smtClean="0"/>
              <a:t> </a:t>
            </a:r>
            <a:r>
              <a:rPr lang="bn-BD" dirty="0" smtClean="0"/>
              <a:t>শিক্ষা ,</a:t>
            </a:r>
            <a:r>
              <a:rPr lang="en-US" b="0" dirty="0" smtClean="0"/>
              <a:t> </a:t>
            </a:r>
            <a:r>
              <a:rPr lang="en-US" b="0" dirty="0" err="1" smtClean="0"/>
              <a:t>অধ্যায়</a:t>
            </a:r>
            <a:r>
              <a:rPr lang="en-US" b="0" dirty="0" smtClean="0"/>
              <a:t> </a:t>
            </a:r>
            <a:r>
              <a:rPr lang="bn-BD" b="0" dirty="0" smtClean="0"/>
              <a:t>৫ </a:t>
            </a:r>
            <a:r>
              <a:rPr lang="en-US" b="0" dirty="0" err="1" smtClean="0"/>
              <a:t>পাঠ</a:t>
            </a:r>
            <a:r>
              <a:rPr lang="en-US" b="0" dirty="0" smtClean="0"/>
              <a:t>  </a:t>
            </a:r>
            <a:r>
              <a:rPr lang="bn-BD" b="0" dirty="0" smtClean="0"/>
              <a:t>১ </a:t>
            </a:r>
            <a:r>
              <a:rPr lang="en-US" b="0" dirty="0" smtClean="0"/>
              <a:t>  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65194"/>
            <a:ext cx="2209800" cy="2037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6370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n-BD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নিচের ছবি গুলো দেখ </a:t>
            </a:r>
            <a:r>
              <a:rPr lang="en-US" sz="2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n-US" sz="2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1200"/>
            <a:ext cx="4038600" cy="3448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981201"/>
            <a:ext cx="3733800" cy="3448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0247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n-BD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নিচের ছবি গুলো দেখ </a:t>
            </a:r>
            <a:r>
              <a:rPr lang="en-US" sz="2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n-US" sz="2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4122295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28800"/>
            <a:ext cx="38862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2780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নিচের ছবি গুলো দেখ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4571999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307" y="1524000"/>
            <a:ext cx="4263717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0470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791200"/>
          </a:xfrm>
        </p:spPr>
        <p:txBody>
          <a:bodyPr>
            <a:normAutofit fontScale="90000"/>
          </a:bodyPr>
          <a:lstStyle/>
          <a:p>
            <a:r>
              <a:rPr lang="bn-BD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তাহলে,    আমাদের আজকের পাঠ </a:t>
            </a:r>
            <a:r>
              <a:rPr lang="bn-BD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br>
              <a:rPr lang="bn-BD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bn-BD" sz="1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বনায়ন </a:t>
            </a:r>
            <a:r>
              <a:rPr lang="bn-BD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bn-BD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bn-BD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bn-BD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76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BD" sz="6600" dirty="0" smtClean="0"/>
              <a:t>এ </a:t>
            </a:r>
            <a:endParaRPr lang="en-US" sz="6600" dirty="0"/>
          </a:p>
        </p:txBody>
      </p:sp>
      <p:sp>
        <p:nvSpPr>
          <p:cNvPr id="3" name="Rectangle 2"/>
          <p:cNvSpPr/>
          <p:nvPr/>
        </p:nvSpPr>
        <p:spPr>
          <a:xfrm>
            <a:off x="76200" y="304800"/>
            <a:ext cx="8839200" cy="40934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শিখনফল </a:t>
            </a:r>
          </a:p>
          <a:p>
            <a:pPr algn="ctr"/>
            <a:r>
              <a:rPr lang="bn-BD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এই পাঠ শেষে শিক্ষার্থী – </a:t>
            </a:r>
          </a:p>
          <a:p>
            <a:pPr algn="ctr"/>
            <a:r>
              <a:rPr lang="bn-BD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ক</a:t>
            </a:r>
            <a:r>
              <a:rPr lang="bn-BD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r>
              <a:rPr lang="bn-BD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বনায়ন কী তাহা বলতে পারব</a:t>
            </a:r>
          </a:p>
          <a:p>
            <a:pPr algn="ctr"/>
            <a:r>
              <a:rPr lang="bn-BD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খ.</a:t>
            </a:r>
            <a:r>
              <a:rPr lang="bn-BD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bn-BD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সামাজিক বনায়ন ও পাহাড়ি      বনের মধ্যে  পার্থক্য করতে পারবে । 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5572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7848600" cy="3951288"/>
          </a:xfrm>
        </p:spPr>
        <p:txBody>
          <a:bodyPr/>
          <a:lstStyle/>
          <a:p>
            <a:pPr marL="0" indent="0">
              <a:buNone/>
            </a:pPr>
            <a:r>
              <a:rPr lang="bn-BD" dirty="0"/>
              <a:t> </a:t>
            </a:r>
            <a:r>
              <a:rPr lang="bn-BD" sz="4800" dirty="0" smtClean="0"/>
              <a:t>বৈজ্ঞানিক পদ্ধতিতে বনভূমিতে গাছলাগানো,পরিচর্যা সংরক্ষণকে বলা হয় বনায়ন ।  </a:t>
            </a:r>
            <a:endParaRPr lang="en-US" sz="48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248867" y="457200"/>
            <a:ext cx="221086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বনায়ন</a:t>
            </a:r>
            <a:r>
              <a:rPr lang="bn-BD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 algn="ctr"/>
            <a:endParaRPr 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3973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5258" y="304800"/>
            <a:ext cx="8916341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সামাজিক বনায়ন</a:t>
            </a:r>
          </a:p>
          <a:p>
            <a:pPr algn="ctr"/>
            <a:r>
              <a:rPr lang="bn-BD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bn-BD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বসতবাড়ি , বিভিন্ন প্রতিষ্ঠান </a:t>
            </a:r>
          </a:p>
          <a:p>
            <a:pPr algn="ctr"/>
            <a:r>
              <a:rPr lang="bn-BD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সড়ক ও বাধের পাড়,পাহাড়ী  অঞ্চলও উপকূলীয় অঞ্চলে </a:t>
            </a:r>
            <a:r>
              <a:rPr lang="bn-BD" sz="2800" dirty="0" smtClean="0"/>
              <a:t>বৈজ্ঞানিকভাবে পরিকল্পিত উপায়ে সৃজিত বনায়ঙ্কে </a:t>
            </a:r>
          </a:p>
          <a:p>
            <a:pPr algn="ctr"/>
            <a:r>
              <a:rPr lang="bn-BD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বলা হয় </a:t>
            </a:r>
            <a:r>
              <a:rPr lang="bn-BD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সামাজিক বনায়ন</a:t>
            </a:r>
          </a:p>
          <a:p>
            <a:pPr algn="ctr"/>
            <a:endParaRPr lang="en-US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9161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151</Words>
  <Application>Microsoft Office PowerPoint</Application>
  <PresentationFormat>On-screen Show (4:3)</PresentationFormat>
  <Paragraphs>49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সবাইকে শুভেচ্ছা</vt:lpstr>
      <vt:lpstr>পরিচিতি  </vt:lpstr>
      <vt:lpstr>নিচের ছবি গুলো দেখ  </vt:lpstr>
      <vt:lpstr>নিচের ছবি গুলো দেখ  </vt:lpstr>
      <vt:lpstr>নিচের ছবি গুলো দেখ</vt:lpstr>
      <vt:lpstr>তাহলে,    আমাদের আজকের পাঠ ,  বনায়ন   </vt:lpstr>
      <vt:lpstr>এ </vt:lpstr>
      <vt:lpstr>PowerPoint Presentation</vt:lpstr>
      <vt:lpstr> </vt:lpstr>
      <vt:lpstr>নিচের ছবি গুলো দেখ</vt:lpstr>
      <vt:lpstr>নিচের ছবি গুলো দেখ</vt:lpstr>
      <vt:lpstr>নিচের ছবি গুলো দেখ</vt:lpstr>
      <vt:lpstr>PowerPoint Presentation</vt:lpstr>
      <vt:lpstr>দলীয় কাজ সামাজিক বনায়ন ও পাহাড়ি বনের পার্থক্য লিখ ।   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24</cp:revision>
  <dcterms:created xsi:type="dcterms:W3CDTF">2020-01-26T14:40:29Z</dcterms:created>
  <dcterms:modified xsi:type="dcterms:W3CDTF">2020-01-26T16:07:48Z</dcterms:modified>
</cp:coreProperties>
</file>