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3" r:id="rId12"/>
    <p:sldId id="278" r:id="rId13"/>
    <p:sldId id="277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7C6E-7BB9-4138-BA5B-592432AB2A0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C0377-CF3A-45E4-BCB4-1406B1086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ipulendranath1971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1501B-2ADC-4966-853C-6F7841FD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86507"/>
            <a:ext cx="6934200" cy="579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Look, listen and say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F603F6-4EC8-4C6B-B4C2-E4D6044187D8}"/>
              </a:ext>
            </a:extLst>
          </p:cNvPr>
          <p:cNvSpPr/>
          <p:nvPr/>
        </p:nvSpPr>
        <p:spPr>
          <a:xfrm>
            <a:off x="5976660" y="838200"/>
            <a:ext cx="278634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>
                <a:latin typeface="Century Gothic" pitchFamily="34" charset="0"/>
              </a:rPr>
              <a:t>J </a:t>
            </a:r>
            <a:r>
              <a:rPr lang="en-US" sz="19900" b="1" dirty="0" err="1">
                <a:solidFill>
                  <a:srgbClr val="FF0000"/>
                </a:solidFill>
                <a:latin typeface="Century Gothic" pitchFamily="34" charset="0"/>
              </a:rPr>
              <a:t>j</a:t>
            </a:r>
            <a:endParaRPr lang="en-US" sz="199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9056-C610-4CBE-8247-09446EA47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810" r="14667" b="9524"/>
          <a:stretch/>
        </p:blipFill>
        <p:spPr>
          <a:xfrm>
            <a:off x="779249" y="1626756"/>
            <a:ext cx="4021352" cy="2366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CD956C-5246-454D-970F-C52EBEDA5D5E}"/>
              </a:ext>
            </a:extLst>
          </p:cNvPr>
          <p:cNvSpPr/>
          <p:nvPr/>
        </p:nvSpPr>
        <p:spPr>
          <a:xfrm>
            <a:off x="2789925" y="4267200"/>
            <a:ext cx="40799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j</a:t>
            </a:r>
            <a:r>
              <a:rPr lang="en-US" sz="13800" b="1" dirty="0">
                <a:latin typeface="Century Gothic" pitchFamily="34" charset="0"/>
              </a:rPr>
              <a:t>eep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00"/>
            </a:gs>
            <a:gs pos="100000">
              <a:srgbClr val="00B050"/>
            </a:gs>
            <a:gs pos="96000">
              <a:srgbClr val="00B050"/>
            </a:gs>
            <a:gs pos="92920">
              <a:srgbClr val="00B050"/>
            </a:gs>
            <a:gs pos="95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896" y="224879"/>
            <a:ext cx="66294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ED8EF-D1A7-4C3D-AB0C-DC08B33A2240}"/>
              </a:ext>
            </a:extLst>
          </p:cNvPr>
          <p:cNvSpPr/>
          <p:nvPr/>
        </p:nvSpPr>
        <p:spPr>
          <a:xfrm>
            <a:off x="6324600" y="1320731"/>
            <a:ext cx="188705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I </a:t>
            </a:r>
            <a:r>
              <a:rPr lang="en-US" sz="16600" b="1" dirty="0" err="1">
                <a:solidFill>
                  <a:srgbClr val="FF0000"/>
                </a:solidFill>
                <a:latin typeface="Century Gothic" pitchFamily="34" charset="0"/>
              </a:rPr>
              <a:t>i</a:t>
            </a:r>
            <a:endParaRPr lang="en-US" sz="1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0729A-5C53-4D56-9CCD-437EDF6EF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12403" r="17691" b="23101"/>
          <a:stretch/>
        </p:blipFill>
        <p:spPr>
          <a:xfrm>
            <a:off x="1120374" y="994320"/>
            <a:ext cx="3886200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C523A7-4257-45D8-89E8-AC4FBC10EB36}"/>
              </a:ext>
            </a:extLst>
          </p:cNvPr>
          <p:cNvSpPr/>
          <p:nvPr/>
        </p:nvSpPr>
        <p:spPr>
          <a:xfrm>
            <a:off x="2805271" y="4114800"/>
            <a:ext cx="446949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13800" b="1" dirty="0">
                <a:solidFill>
                  <a:srgbClr val="002060"/>
                </a:solidFill>
                <a:latin typeface="Century Gothic" pitchFamily="34" charset="0"/>
              </a:rPr>
              <a:t>gloo</a:t>
            </a:r>
          </a:p>
        </p:txBody>
      </p:sp>
    </p:spTree>
    <p:extLst>
      <p:ext uri="{BB962C8B-B14F-4D97-AF65-F5344CB8AC3E}">
        <p14:creationId xmlns:p14="http://schemas.microsoft.com/office/powerpoint/2010/main" val="2367176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FFFF00"/>
            </a:gs>
            <a:gs pos="98000">
              <a:srgbClr val="00B050"/>
            </a:gs>
            <a:gs pos="9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066800" y="1790700"/>
            <a:ext cx="6705600" cy="3276600"/>
          </a:xfrm>
          <a:prstGeom prst="ellipseRibbon2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2438400"/>
            <a:ext cx="49530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757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2EF37E-32C2-4EE5-B9E2-BB96AD721395}"/>
              </a:ext>
            </a:extLst>
          </p:cNvPr>
          <p:cNvSpPr txBox="1"/>
          <p:nvPr/>
        </p:nvSpPr>
        <p:spPr>
          <a:xfrm>
            <a:off x="2667000" y="15433"/>
            <a:ext cx="3276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039DF-36CE-4977-A275-2EBCFE7280DD}"/>
              </a:ext>
            </a:extLst>
          </p:cNvPr>
          <p:cNvSpPr txBox="1"/>
          <p:nvPr/>
        </p:nvSpPr>
        <p:spPr>
          <a:xfrm>
            <a:off x="1600200" y="707799"/>
            <a:ext cx="6553200" cy="46166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 words with picture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54C7AC-8C88-4A39-84C8-32D30AB94CD6}"/>
              </a:ext>
            </a:extLst>
          </p:cNvPr>
          <p:cNvCxnSpPr>
            <a:cxnSpLocks/>
          </p:cNvCxnSpPr>
          <p:nvPr/>
        </p:nvCxnSpPr>
        <p:spPr>
          <a:xfrm>
            <a:off x="1600200" y="1804512"/>
            <a:ext cx="5105400" cy="1136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075E7A-9EEC-4503-9002-D283AB040687}"/>
              </a:ext>
            </a:extLst>
          </p:cNvPr>
          <p:cNvCxnSpPr>
            <a:cxnSpLocks/>
          </p:cNvCxnSpPr>
          <p:nvPr/>
        </p:nvCxnSpPr>
        <p:spPr>
          <a:xfrm>
            <a:off x="1458936" y="3338954"/>
            <a:ext cx="5246664" cy="2907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EBF28-1361-47DF-BDA9-0CB750982681}"/>
              </a:ext>
            </a:extLst>
          </p:cNvPr>
          <p:cNvCxnSpPr>
            <a:cxnSpLocks/>
          </p:cNvCxnSpPr>
          <p:nvPr/>
        </p:nvCxnSpPr>
        <p:spPr>
          <a:xfrm flipV="1">
            <a:off x="2489391" y="1907715"/>
            <a:ext cx="4292409" cy="702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93B89E-34D9-47D2-A3F5-28F38ACFCE9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760949" y="3916205"/>
            <a:ext cx="5020851" cy="473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051B78-4B79-4CBA-BC11-F8CF5195793B}"/>
              </a:ext>
            </a:extLst>
          </p:cNvPr>
          <p:cNvSpPr txBox="1"/>
          <p:nvPr/>
        </p:nvSpPr>
        <p:spPr>
          <a:xfrm>
            <a:off x="584966" y="1389305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49F75-5A26-4118-BD83-36C0086C6813}"/>
              </a:ext>
            </a:extLst>
          </p:cNvPr>
          <p:cNvSpPr/>
          <p:nvPr/>
        </p:nvSpPr>
        <p:spPr>
          <a:xfrm>
            <a:off x="678601" y="3974002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fish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1E6E77-45CA-45E0-96E0-701B103F0AFA}"/>
              </a:ext>
            </a:extLst>
          </p:cNvPr>
          <p:cNvCxnSpPr>
            <a:cxnSpLocks/>
          </p:cNvCxnSpPr>
          <p:nvPr/>
        </p:nvCxnSpPr>
        <p:spPr>
          <a:xfrm flipV="1">
            <a:off x="1804241" y="4744959"/>
            <a:ext cx="4977559" cy="535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E110B9B-C9D2-4E40-ACD2-4FF63D9F4034}"/>
              </a:ext>
            </a:extLst>
          </p:cNvPr>
          <p:cNvSpPr/>
          <p:nvPr/>
        </p:nvSpPr>
        <p:spPr>
          <a:xfrm>
            <a:off x="509993" y="3044279"/>
            <a:ext cx="1160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goat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B257C-6C55-4A15-B18B-9FE59CC85355}"/>
              </a:ext>
            </a:extLst>
          </p:cNvPr>
          <p:cNvSpPr/>
          <p:nvPr/>
        </p:nvSpPr>
        <p:spPr>
          <a:xfrm>
            <a:off x="837008" y="5124127"/>
            <a:ext cx="941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jug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8C19A8-CD0E-4CC3-99CA-BAE8B5A4B6DB}"/>
              </a:ext>
            </a:extLst>
          </p:cNvPr>
          <p:cNvSpPr/>
          <p:nvPr/>
        </p:nvSpPr>
        <p:spPr>
          <a:xfrm rot="10800000" flipH="1" flipV="1">
            <a:off x="178183" y="2178534"/>
            <a:ext cx="2488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Ice-cream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01D0B7A-F89E-42AA-A363-2A28DDD1B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3" b="30533"/>
          <a:stretch/>
        </p:blipFill>
        <p:spPr>
          <a:xfrm>
            <a:off x="6884396" y="3374196"/>
            <a:ext cx="1581003" cy="769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42CEBA-F6C7-48FE-937C-ADF07743C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48" y="1309138"/>
            <a:ext cx="1240586" cy="10518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E4621A6-CF24-42C3-92D8-2911883FA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26248"/>
          <a:stretch/>
        </p:blipFill>
        <p:spPr>
          <a:xfrm>
            <a:off x="6807591" y="2529520"/>
            <a:ext cx="1161288" cy="72307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7FE4FCA-2854-455B-B599-2F457513E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18734" r="29667" b="22087"/>
          <a:stretch/>
        </p:blipFill>
        <p:spPr>
          <a:xfrm>
            <a:off x="6922998" y="4223646"/>
            <a:ext cx="941284" cy="13313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EEAFE6D-79F3-4097-9767-FC803DB8FE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4" r="13630" b="16602"/>
          <a:stretch/>
        </p:blipFill>
        <p:spPr>
          <a:xfrm>
            <a:off x="6922998" y="5634975"/>
            <a:ext cx="1308077" cy="10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F00"/>
            </a:gs>
            <a:gs pos="74000">
              <a:srgbClr val="00B050"/>
            </a:gs>
            <a:gs pos="83000">
              <a:srgbClr val="00B050"/>
            </a:gs>
            <a:gs pos="92035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EB1752-67DF-456B-853C-6C2D8DC07F6E}"/>
              </a:ext>
            </a:extLst>
          </p:cNvPr>
          <p:cNvSpPr/>
          <p:nvPr/>
        </p:nvSpPr>
        <p:spPr>
          <a:xfrm>
            <a:off x="2057400" y="-119352"/>
            <a:ext cx="5798740" cy="1198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Group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F33BD-4405-4D13-9648-E80EE9DFB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0" t="15412" r="1998" b="2209"/>
          <a:stretch/>
        </p:blipFill>
        <p:spPr>
          <a:xfrm>
            <a:off x="40728" y="1886172"/>
            <a:ext cx="8874672" cy="4811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4971EC-FD18-4E42-A624-5E099BEC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21864"/>
            <a:ext cx="1639967" cy="1014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6F6FF1-0BBB-4F97-B543-3DD7EA3379AA}"/>
              </a:ext>
            </a:extLst>
          </p:cNvPr>
          <p:cNvSpPr/>
          <p:nvPr/>
        </p:nvSpPr>
        <p:spPr>
          <a:xfrm>
            <a:off x="286583" y="4103789"/>
            <a:ext cx="1524000" cy="10142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EAEAE-CF53-4438-9702-DDEB288B9D69}"/>
              </a:ext>
            </a:extLst>
          </p:cNvPr>
          <p:cNvSpPr txBox="1"/>
          <p:nvPr/>
        </p:nvSpPr>
        <p:spPr>
          <a:xfrm>
            <a:off x="2840509" y="1055175"/>
            <a:ext cx="3856995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Fill in the box.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08B04-99E0-4C33-BBED-1E8C270746B3}"/>
              </a:ext>
            </a:extLst>
          </p:cNvPr>
          <p:cNvSpPr txBox="1"/>
          <p:nvPr/>
        </p:nvSpPr>
        <p:spPr>
          <a:xfrm>
            <a:off x="335189" y="4071545"/>
            <a:ext cx="14753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igloo</a:t>
            </a:r>
          </a:p>
          <a:p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5E6B5-7A1F-4DAC-95AF-1D7CC8ACED95}"/>
              </a:ext>
            </a:extLst>
          </p:cNvPr>
          <p:cNvSpPr txBox="1"/>
          <p:nvPr/>
        </p:nvSpPr>
        <p:spPr>
          <a:xfrm>
            <a:off x="1651149" y="6019104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girl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6A773-4FBF-48A0-B3BA-BFEE96EABC4A}"/>
              </a:ext>
            </a:extLst>
          </p:cNvPr>
          <p:cNvSpPr txBox="1"/>
          <p:nvPr/>
        </p:nvSpPr>
        <p:spPr>
          <a:xfrm>
            <a:off x="6400799" y="4726355"/>
            <a:ext cx="2057400" cy="783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Farmer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F1320-C025-4DD1-B6DF-CF94110C6948}"/>
              </a:ext>
            </a:extLst>
          </p:cNvPr>
          <p:cNvSpPr txBox="1"/>
          <p:nvPr/>
        </p:nvSpPr>
        <p:spPr>
          <a:xfrm>
            <a:off x="6794691" y="2255048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Jeep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9C59F-B6AE-4AC7-B4F0-46FD9E9BDC6A}"/>
              </a:ext>
            </a:extLst>
          </p:cNvPr>
          <p:cNvSpPr txBox="1"/>
          <p:nvPr/>
        </p:nvSpPr>
        <p:spPr>
          <a:xfrm>
            <a:off x="2438400" y="1870328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F00"/>
            </a:gs>
            <a:gs pos="74000">
              <a:srgbClr val="00B050"/>
            </a:gs>
            <a:gs pos="83000">
              <a:srgbClr val="00B050"/>
            </a:gs>
            <a:gs pos="92035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48FA9-8677-43FD-9C93-5C75BFB17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304801" y="238378"/>
            <a:ext cx="8458200" cy="632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91" y="5455356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Everybody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12185"/>
            <a:ext cx="6016752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78" y="3108960"/>
            <a:ext cx="8458200" cy="32932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Hemia Afrin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Digholia (south) Govt. Primary school. </a:t>
            </a:r>
          </a:p>
          <a:p>
            <a:pPr algn="ctr"/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Digholia,Khulna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 : hemia1922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@gmail.com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35" y="127337"/>
            <a:ext cx="863052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 of the lesson</a:t>
            </a:r>
            <a:endParaRPr lang="en-US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B13CC1-D7D4-4B23-BC07-A1D4EBF5DBC8}"/>
              </a:ext>
            </a:extLst>
          </p:cNvPr>
          <p:cNvSpPr/>
          <p:nvPr/>
        </p:nvSpPr>
        <p:spPr>
          <a:xfrm>
            <a:off x="249701" y="1690062"/>
            <a:ext cx="86305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Unit-2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Topic- Alphabet.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Lesson- (4-6).A.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Look,listen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say.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(Ff----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858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60527-A699-4087-8299-A2B3598627C7}"/>
              </a:ext>
            </a:extLst>
          </p:cNvPr>
          <p:cNvSpPr txBox="1"/>
          <p:nvPr/>
        </p:nvSpPr>
        <p:spPr>
          <a:xfrm>
            <a:off x="990600" y="21336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to--------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Speaking: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1.1.2 say simple words and phrases with proper sounds and stress.</a:t>
            </a:r>
          </a:p>
          <a:p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Reading: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1.2.1 recognize and read the alphabet both small and capital letters( non-cursive)</a:t>
            </a:r>
          </a:p>
          <a:p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1.3.1recognize and read the names of objects having the same initial and final sounds.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5BD13-2D30-407C-88B5-474F659C3A41}"/>
              </a:ext>
            </a:extLst>
          </p:cNvPr>
          <p:cNvSpPr txBox="1"/>
          <p:nvPr/>
        </p:nvSpPr>
        <p:spPr>
          <a:xfrm>
            <a:off x="1981200" y="457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</p:txBody>
      </p:sp>
      <p:pic>
        <p:nvPicPr>
          <p:cNvPr id="2" name="🔤 Alphabet Train and more ABC Songs _ Alphabet song _ Learn ABCs with Dave and Ava 🔤(0)">
            <a:hlinkClick r:id="" action="ppaction://media"/>
            <a:extLst>
              <a:ext uri="{FF2B5EF4-FFF2-40B4-BE49-F238E27FC236}">
                <a16:creationId xmlns:a16="http://schemas.microsoft.com/office/drawing/2014/main" id="{B140A74D-D3F2-4FEB-A834-698E52F301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828800"/>
            <a:ext cx="6477000" cy="3938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2410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What we see in the pictures?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70F591-ADBD-4367-969F-3ECD0498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79" y="1849621"/>
            <a:ext cx="1590235" cy="1590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C81A88-1E0E-49D1-ADA8-456C75301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15" y="1760273"/>
            <a:ext cx="1942734" cy="160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7F7CF0-E083-4D49-9978-FCA3DF39C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96" y="4297627"/>
            <a:ext cx="2590800" cy="1762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B7724B-B8D5-41D5-A288-6B99F18F89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11488" r="18962" b="16869"/>
          <a:stretch/>
        </p:blipFill>
        <p:spPr>
          <a:xfrm>
            <a:off x="264170" y="1377903"/>
            <a:ext cx="1590236" cy="1453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F12479-D686-40C3-824E-4D3A0ADEAD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t="14400" r="24503" b="17778"/>
          <a:stretch/>
        </p:blipFill>
        <p:spPr>
          <a:xfrm>
            <a:off x="4298343" y="1827058"/>
            <a:ext cx="1266716" cy="145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506184-5805-4771-B409-B79A0934FB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8" r="25798"/>
          <a:stretch/>
        </p:blipFill>
        <p:spPr>
          <a:xfrm>
            <a:off x="2349297" y="4033544"/>
            <a:ext cx="1047200" cy="21431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E04083-1D9A-4AF5-8982-8CCD5C5FB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4" r="13630"/>
          <a:stretch/>
        </p:blipFill>
        <p:spPr>
          <a:xfrm>
            <a:off x="3827079" y="4304185"/>
            <a:ext cx="1590235" cy="160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814FFF-61CA-44E0-96AB-01C8DB76DF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232"/>
          <a:stretch/>
        </p:blipFill>
        <p:spPr>
          <a:xfrm>
            <a:off x="111551" y="4297627"/>
            <a:ext cx="1895475" cy="1341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0025"/>
            <a:ext cx="52578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363A0-25CF-433B-A789-EB1149637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61538"/>
            <a:ext cx="3505200" cy="2905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3E3D9A-28E5-48E1-BA20-37C6493F4BDE}"/>
              </a:ext>
            </a:extLst>
          </p:cNvPr>
          <p:cNvSpPr txBox="1"/>
          <p:nvPr/>
        </p:nvSpPr>
        <p:spPr>
          <a:xfrm>
            <a:off x="5638800" y="1143000"/>
            <a:ext cx="2790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F </a:t>
            </a:r>
            <a:r>
              <a:rPr lang="en-US" sz="16600" b="1" dirty="0" err="1">
                <a:solidFill>
                  <a:srgbClr val="FF0000"/>
                </a:solidFill>
                <a:latin typeface="Century Gothic" pitchFamily="34" charset="0"/>
              </a:rPr>
              <a:t>f</a:t>
            </a:r>
            <a:endParaRPr lang="en-US" sz="1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BE469-B9E5-4C32-A0E5-77EAC6D9FE92}"/>
              </a:ext>
            </a:extLst>
          </p:cNvPr>
          <p:cNvSpPr txBox="1"/>
          <p:nvPr/>
        </p:nvSpPr>
        <p:spPr>
          <a:xfrm>
            <a:off x="914400" y="4196607"/>
            <a:ext cx="70314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f</a:t>
            </a:r>
            <a:r>
              <a:rPr lang="en-US" sz="16600" b="1" dirty="0">
                <a:latin typeface="Century Gothic" pitchFamily="34" charset="0"/>
              </a:rPr>
              <a:t>armer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3412" y="191631"/>
            <a:ext cx="546658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Look,listen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say.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300F8-A535-4C72-BC9A-BECD8C30C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9039"/>
          <a:stretch/>
        </p:blipFill>
        <p:spPr>
          <a:xfrm>
            <a:off x="457200" y="1524000"/>
            <a:ext cx="2667000" cy="2990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A3232E-5D5F-40F2-9D62-051A32F8DA3F}"/>
              </a:ext>
            </a:extLst>
          </p:cNvPr>
          <p:cNvSpPr txBox="1"/>
          <p:nvPr/>
        </p:nvSpPr>
        <p:spPr>
          <a:xfrm>
            <a:off x="4343400" y="1219200"/>
            <a:ext cx="4648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E4516-64CF-4CC4-A660-61DE9BA2E8E0}"/>
              </a:ext>
            </a:extLst>
          </p:cNvPr>
          <p:cNvSpPr txBox="1"/>
          <p:nvPr/>
        </p:nvSpPr>
        <p:spPr>
          <a:xfrm>
            <a:off x="2819400" y="4029494"/>
            <a:ext cx="3979594" cy="264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</a:t>
            </a:r>
            <a:r>
              <a:rPr lang="en-US" sz="16600" b="1" dirty="0">
                <a:latin typeface="Century Gothic" pitchFamily="34" charset="0"/>
              </a:rPr>
              <a:t>irl</a:t>
            </a:r>
            <a:endParaRPr lang="en-US" sz="13800" b="1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602" y="159316"/>
            <a:ext cx="567279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Look,listen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say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BD33A0-14FA-4C49-BE68-2FE381DD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7586"/>
            <a:ext cx="3962400" cy="3281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500409-0448-4D15-905E-0E6496609624}"/>
              </a:ext>
            </a:extLst>
          </p:cNvPr>
          <p:cNvSpPr/>
          <p:nvPr/>
        </p:nvSpPr>
        <p:spPr>
          <a:xfrm>
            <a:off x="5410200" y="1295400"/>
            <a:ext cx="290977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err="1">
                <a:solidFill>
                  <a:srgbClr val="FFFF00"/>
                </a:solidFill>
                <a:latin typeface="Century Gothic" pitchFamily="34" charset="0"/>
              </a:rPr>
              <a:t>H</a:t>
            </a:r>
            <a:r>
              <a:rPr lang="en-US" sz="16600" b="1" dirty="0" err="1">
                <a:solidFill>
                  <a:srgbClr val="FF0000"/>
                </a:solidFill>
                <a:latin typeface="Century Gothic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C4D4C-B9CC-4A97-9923-74EA4B6937C6}"/>
              </a:ext>
            </a:extLst>
          </p:cNvPr>
          <p:cNvSpPr/>
          <p:nvPr/>
        </p:nvSpPr>
        <p:spPr>
          <a:xfrm>
            <a:off x="3026010" y="4648200"/>
            <a:ext cx="284084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h</a:t>
            </a:r>
            <a:r>
              <a:rPr lang="en-US" sz="13800" b="1" dirty="0">
                <a:solidFill>
                  <a:srgbClr val="002060"/>
                </a:solidFill>
                <a:latin typeface="Century Gothic" pitchFamily="34" charset="0"/>
              </a:rPr>
              <a:t>ut</a:t>
            </a:r>
            <a:endParaRPr lang="en-US" sz="9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1424</TotalTime>
  <Words>205</Words>
  <Application>Microsoft Office PowerPoint</Application>
  <PresentationFormat>On-screen Show (4:3)</PresentationFormat>
  <Paragraphs>52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Black</vt:lpstr>
      <vt:lpstr>Arial Narrow</vt:lpstr>
      <vt:lpstr>Calibri</vt:lpstr>
      <vt:lpstr>Century Gothic</vt:lpstr>
      <vt:lpstr>Franklin Gothic Book</vt:lpstr>
      <vt:lpstr>Franklin Gothic Medium</vt:lpstr>
      <vt:lpstr>NikoshBAN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HP-NPC</cp:lastModifiedBy>
  <cp:revision>303</cp:revision>
  <dcterms:created xsi:type="dcterms:W3CDTF">2006-08-16T00:00:00Z</dcterms:created>
  <dcterms:modified xsi:type="dcterms:W3CDTF">2020-01-26T15:04:56Z</dcterms:modified>
</cp:coreProperties>
</file>