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8" r:id="rId2"/>
    <p:sldId id="256" r:id="rId3"/>
    <p:sldId id="257" r:id="rId4"/>
    <p:sldId id="259" r:id="rId5"/>
    <p:sldId id="260" r:id="rId6"/>
    <p:sldId id="263" r:id="rId7"/>
    <p:sldId id="261" r:id="rId8"/>
    <p:sldId id="262" r:id="rId9"/>
    <p:sldId id="271" r:id="rId10"/>
    <p:sldId id="269" r:id="rId11"/>
    <p:sldId id="265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989"/>
    <a:srgbClr val="FF6699"/>
    <a:srgbClr val="FF66CC"/>
    <a:srgbClr val="FF33CC"/>
    <a:srgbClr val="0066FF"/>
    <a:srgbClr val="00CC00"/>
    <a:srgbClr val="1A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0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6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1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6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1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7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BF13-FC84-441F-93BE-B75CCB6AB54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D97D7-CC2A-470A-B887-0BF2E3B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3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76331" y="5288620"/>
            <a:ext cx="10115669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8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9" y="0"/>
            <a:ext cx="10294961" cy="5240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19922" y="4718714"/>
            <a:ext cx="2859207" cy="1419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5330" y="544773"/>
            <a:ext cx="2859207" cy="15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3833" y="2113031"/>
            <a:ext cx="9908275" cy="1200329"/>
          </a:xfrm>
          <a:prstGeom prst="rect">
            <a:avLst/>
          </a:prstGeom>
          <a:solidFill>
            <a:srgbClr val="FF66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সচরাচর একটি শহরের মধ্যে যে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নেটওইয়ার্ক তৈরি করা হয়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তাকে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MAN(Metropolitan Area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Netwark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298" y="5780782"/>
            <a:ext cx="10152153" cy="1077218"/>
          </a:xfrm>
          <a:prstGeom prst="rect">
            <a:avLst/>
          </a:prstGeom>
          <a:solidFill>
            <a:srgbClr val="FF66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WAN-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 জুড়ে বা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পৃথিবী জুড়ে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নেটওইয়ার্ক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তৈরি করা হয় তাকে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WAN(Wide Aria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Netwark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)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বলা হয়।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04" y="136479"/>
            <a:ext cx="3865908" cy="177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46" y="3941157"/>
            <a:ext cx="3882887" cy="1731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6274" y="4593623"/>
            <a:ext cx="3500651" cy="1028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7327" y="1219214"/>
            <a:ext cx="3302757" cy="1028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51648" y="1357967"/>
            <a:ext cx="3302757" cy="1028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96004" y="4682336"/>
            <a:ext cx="3323228" cy="10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1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741" y="833429"/>
            <a:ext cx="6967677" cy="18620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11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15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6218" y="3107138"/>
            <a:ext cx="8778240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MAN</a:t>
            </a:r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</a:t>
            </a:r>
            <a:r>
              <a:rPr lang="bn-BD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PAN</a:t>
            </a:r>
            <a:r>
              <a:rPr lang="en-US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এর পূর্ণরুপ লিখ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10261" y="212035"/>
            <a:ext cx="258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মিঃ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18" y="4217158"/>
            <a:ext cx="10162964" cy="2640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5001" y="4386714"/>
            <a:ext cx="3828197" cy="1114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7453" y="1017989"/>
            <a:ext cx="3107138" cy="10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21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67" y="337661"/>
            <a:ext cx="492980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8" y="1242133"/>
            <a:ext cx="2458278" cy="1176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9040" y="1540583"/>
            <a:ext cx="440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এটি কোন ধরনের নেটওয়ার্ক ?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249" y="2526471"/>
            <a:ext cx="370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(ক)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Personal Area Network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5705" y="2419050"/>
            <a:ext cx="481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BD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(খ</a:t>
            </a:r>
            <a:r>
              <a:rPr lang="bn-B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Metropolitan Area Network</a:t>
            </a:r>
            <a:endParaRPr lang="en-US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644" y="3027653"/>
            <a:ext cx="339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(গ)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Local Area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705" y="2895492"/>
            <a:ext cx="347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BD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(ঘ)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Wide Area Network</a:t>
            </a:r>
          </a:p>
        </p:txBody>
      </p:sp>
      <p:sp>
        <p:nvSpPr>
          <p:cNvPr id="15" name="Oval 14"/>
          <p:cNvSpPr/>
          <p:nvPr/>
        </p:nvSpPr>
        <p:spPr>
          <a:xfrm>
            <a:off x="1033670" y="5792878"/>
            <a:ext cx="437322" cy="2995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293" y="3865385"/>
            <a:ext cx="871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সচরাচর একটি শহরের মধ্যে যে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করা হয় তা হল-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8262" y="1411816"/>
            <a:ext cx="260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1722" y="5208105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39688" y="4651513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48140" y="4611756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37044" y="4465982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97966" y="4790661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86679" y="4625008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78157" y="4598503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3097" y="4558747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74575" y="4532242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01722" y="4410623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57670" y="4558746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74644" y="4454762"/>
            <a:ext cx="13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(ক)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PAN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8724" y="4459757"/>
            <a:ext cx="13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0264" y="4446870"/>
            <a:ext cx="13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4250" y="4457306"/>
            <a:ext cx="13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293" y="5208104"/>
            <a:ext cx="7021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কম্পিউটার নেটওয়ার্কের মূল উদ্দেশ্য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2640" y="5681053"/>
            <a:ext cx="347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তথ্য আদান প্রদান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7044" y="5672362"/>
            <a:ext cx="323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ইন্টারনেট ব্যবহার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40295" y="6047048"/>
            <a:ext cx="323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একত্রে সংযূক্ত হওয়া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30419" y="5987639"/>
            <a:ext cx="323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একই নে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ওয়ার্কে আসা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9118" y="1119117"/>
            <a:ext cx="3070749" cy="8325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6648" y="4950725"/>
            <a:ext cx="3063922" cy="7506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40369" y="4906369"/>
            <a:ext cx="3070749" cy="83251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01784" y="1180532"/>
            <a:ext cx="3070749" cy="7096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2640" y="2634018"/>
            <a:ext cx="445186" cy="3115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2163" y="4558510"/>
            <a:ext cx="423081" cy="2684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0" grpId="0"/>
      <p:bldP spid="11" grpId="0"/>
      <p:bldP spid="15" grpId="0" animBg="1"/>
      <p:bldP spid="16" grpId="0"/>
      <p:bldP spid="17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5457" y="298006"/>
            <a:ext cx="4094922" cy="830997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833" y="5841242"/>
            <a:ext cx="8898340" cy="1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603" y="4919008"/>
            <a:ext cx="11477767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40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</a:t>
            </a:r>
            <a:r>
              <a:rPr lang="bn-IN" sz="40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কম্পিউটারগুলোকে </a:t>
            </a:r>
            <a:r>
              <a:rPr lang="bn-BD" sz="40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bn-IN" sz="40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র্কিং এর আওত্তায় আনার জন্য কী কী রিসোর্সের প্রয়োজন?</a:t>
            </a:r>
            <a:r>
              <a:rPr lang="bn-BD" sz="40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</a:t>
            </a:r>
            <a:r>
              <a:rPr lang="bn-BD" sz="40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তৈরি কর</a:t>
            </a:r>
            <a:r>
              <a:rPr lang="bn-IN" sz="40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57" y="1173708"/>
            <a:ext cx="6284793" cy="3521122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33767" cy="3889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2027" y="-158086"/>
            <a:ext cx="1983474" cy="22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5" y="4824829"/>
            <a:ext cx="7879774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233146"/>
            <a:ext cx="9338547" cy="4573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9981" y="609979"/>
            <a:ext cx="2325429" cy="110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6440" y="4977122"/>
            <a:ext cx="2777320" cy="984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6551" y="735083"/>
            <a:ext cx="2325429" cy="1105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6550" y="5142550"/>
            <a:ext cx="2325429" cy="11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7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786" y="423473"/>
            <a:ext cx="8269356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8542" y="2573817"/>
            <a:ext cx="8229600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মোসাঃ মেহেদী পারভীন</a:t>
            </a:r>
          </a:p>
          <a:p>
            <a:pPr algn="ctr"/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ICT)</a:t>
            </a:r>
            <a:endParaRPr lang="bn-BD" sz="4400" b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শিবগঞ্জ উচ্চ বিদ্যালয়</a:t>
            </a:r>
          </a:p>
          <a:p>
            <a:pPr algn="ctr"/>
            <a:r>
              <a:rPr lang="bn-BD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শিবগঞ্জ, চাঁপাইনবাবগঞ্জ।</a:t>
            </a:r>
            <a:endParaRPr lang="bn-BD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Email: mehediperven@gmail.com</a:t>
            </a:r>
            <a:r>
              <a:rPr lang="bn-BD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49" y="2762582"/>
            <a:ext cx="1697440" cy="1945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8786" cy="226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1558"/>
            <a:ext cx="1538786" cy="1856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58902" y="0"/>
            <a:ext cx="1533098" cy="1746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5282" y="5071280"/>
            <a:ext cx="2040340" cy="15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42197" y="641444"/>
            <a:ext cx="7023652" cy="102041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2452" y="2311274"/>
            <a:ext cx="6997148" cy="38779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শ্রেণি </a:t>
            </a:r>
          </a:p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দিত্বীয় অধ্যায় </a:t>
            </a:r>
          </a:p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" y="-95535"/>
            <a:ext cx="1337480" cy="1473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3190" y="5373805"/>
            <a:ext cx="1767385" cy="1201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39" y="1244221"/>
            <a:ext cx="1337480" cy="1473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39" y="2527110"/>
            <a:ext cx="1337480" cy="1473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39" y="3864591"/>
            <a:ext cx="1337480" cy="1473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7606" y="196700"/>
            <a:ext cx="1337480" cy="944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7604" y="5717220"/>
            <a:ext cx="1337480" cy="9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0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836" y="95534"/>
            <a:ext cx="8878957" cy="10156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এবং বল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3" y="1735964"/>
            <a:ext cx="3337269" cy="328674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11" y="1878722"/>
            <a:ext cx="3273287" cy="3200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0" cap="rnd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93" y="1899737"/>
            <a:ext cx="3127514" cy="30479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0" cap="rnd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280" y="4584264"/>
            <a:ext cx="1778877" cy="2768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50145" y="-505893"/>
            <a:ext cx="1735963" cy="27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242" y="4943061"/>
            <a:ext cx="8311486" cy="14773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75" y="1888451"/>
            <a:ext cx="3810532" cy="28578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57" y="1835403"/>
            <a:ext cx="3697357" cy="28667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Oval 2"/>
          <p:cNvSpPr/>
          <p:nvPr/>
        </p:nvSpPr>
        <p:spPr>
          <a:xfrm>
            <a:off x="968991" y="109182"/>
            <a:ext cx="9597106" cy="15392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হল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679" y="52052"/>
            <a:ext cx="1080903" cy="97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9600" y="1052693"/>
            <a:ext cx="1716000" cy="97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7325" y="2583516"/>
            <a:ext cx="1716000" cy="97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051" y="4155283"/>
            <a:ext cx="1716000" cy="97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5481" y="5638734"/>
            <a:ext cx="1716000" cy="9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748" y="318052"/>
            <a:ext cx="5149132" cy="1862048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1" y="2323558"/>
            <a:ext cx="12024360" cy="443198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6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কম্পিউটার নেটওয়ার্ক কি সে সম্পর্কে জানতে পারবে ?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জানতে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?</a:t>
            </a:r>
          </a:p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PAN,LAN,MAN,WAN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বিস্তারিত জানতে পারবে ?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1564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5014" y="-193341"/>
            <a:ext cx="2183644" cy="25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2" y="4466265"/>
            <a:ext cx="8447964" cy="20928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PAN (Personal Area Network)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LAN (Local Area Network)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MAN (Metropolitan Area Network)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WAN (Wide Area Network)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9704" y="291548"/>
            <a:ext cx="31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374" y="344556"/>
            <a:ext cx="2637183" cy="198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0817" y="424069"/>
            <a:ext cx="2637183" cy="198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8468" y="265044"/>
            <a:ext cx="2637183" cy="198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2280" y="583096"/>
            <a:ext cx="249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2471" y="1881809"/>
            <a:ext cx="249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4278" y="79508"/>
            <a:ext cx="3790122" cy="245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2278" y="79508"/>
            <a:ext cx="3790122" cy="245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44278" y="2756447"/>
            <a:ext cx="3790122" cy="245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2278" y="2756448"/>
            <a:ext cx="3790122" cy="187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2" y="78652"/>
            <a:ext cx="2090456" cy="199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85" y="2392711"/>
            <a:ext cx="3882887" cy="1889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30" y="113093"/>
            <a:ext cx="2198070" cy="1962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34" y="281333"/>
            <a:ext cx="3621190" cy="185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5" y="2269935"/>
            <a:ext cx="3865908" cy="1996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65" y="0"/>
            <a:ext cx="2829636" cy="26749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18" y="2581701"/>
            <a:ext cx="2829636" cy="26749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6887" y="4272886"/>
            <a:ext cx="1958454" cy="32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878" y="1951349"/>
            <a:ext cx="9580729" cy="1354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PAN-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ব্যক্তিগত পর্যায়ে যে নেটওয়ার্ক(ব্লু-টুথ এর মাধ্যমে) তৈরি করা হয় তাকে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PAN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Parsonal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Area Network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বলা হয়।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31" y="0"/>
            <a:ext cx="3870057" cy="1792839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1050879" y="5554638"/>
            <a:ext cx="9335068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LAN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স্কুল, কলেজ, বিশ্ববিদ্যালয় বা বিভিন্ন প্রতিষ্ঠানে যে সকল নেটওয়ার্ক ব্যবহার করা হয় তাকে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LAN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বা লোকাল এরিয়া নেটওইয়ার্ক বলা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10" y="3656674"/>
            <a:ext cx="4366828" cy="1697592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67845" y="4443057"/>
            <a:ext cx="3986568" cy="1050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7577" y="1003111"/>
            <a:ext cx="2866031" cy="1050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48" y="4940490"/>
            <a:ext cx="1519451" cy="17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3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470" y="803189"/>
            <a:ext cx="4580650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IN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9" y="3089190"/>
            <a:ext cx="9307773" cy="21236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বলতে কি বুঝ?</a:t>
            </a:r>
          </a:p>
          <a:p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লোকাল এরিয়া নেটওয়ার্ক কাকে বলে?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9665" y="803189"/>
            <a:ext cx="2150076" cy="52322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182" y="-1"/>
            <a:ext cx="1692324" cy="1801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01" y="5139540"/>
            <a:ext cx="1676360" cy="1760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45085" y="-54591"/>
            <a:ext cx="1692324" cy="1801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676" y="4956410"/>
            <a:ext cx="1692324" cy="18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345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User</cp:lastModifiedBy>
  <cp:revision>210</cp:revision>
  <dcterms:created xsi:type="dcterms:W3CDTF">2020-01-18T08:03:30Z</dcterms:created>
  <dcterms:modified xsi:type="dcterms:W3CDTF">2020-01-24T08:43:32Z</dcterms:modified>
</cp:coreProperties>
</file>