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6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2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DEE3-3820-40EF-AA16-E605E7D07368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6C9E-12A0-4906-A4F5-CDE475C7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0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82"/>
            <a:ext cx="12192000" cy="6858000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8701" y="2398426"/>
            <a:ext cx="74651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/>
              <a:t>স্বাগতম</a:t>
            </a:r>
            <a:r>
              <a:rPr lang="en-US" sz="19900" dirty="0" smtClean="0"/>
              <a:t> 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41881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6529" y="261291"/>
            <a:ext cx="4299575" cy="70788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বৃক্ক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3132" y="2359914"/>
            <a:ext cx="7685117" cy="76944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পানিসাম্য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নিয়ন্ত্রনে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44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2020" y="524656"/>
            <a:ext cx="293807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805376" y="2359914"/>
            <a:ext cx="5711820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১.কিডনির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অবতল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অংশটিকে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754" y="3672590"/>
            <a:ext cx="2833140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" pitchFamily="2" charset="0"/>
                <a:cs typeface="Nikosh" pitchFamily="2" charset="0"/>
              </a:rPr>
              <a:t>রেনাল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করপালস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9051" y="3611034"/>
            <a:ext cx="3643022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" pitchFamily="2" charset="0"/>
                <a:cs typeface="Nikosh" pitchFamily="2" charset="0"/>
              </a:rPr>
              <a:t>পেলভিস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753" y="4862155"/>
            <a:ext cx="4167267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9050" y="4646711"/>
            <a:ext cx="3643022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695" y="5620833"/>
            <a:ext cx="4275325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হয়েছে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338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3825" y="3334275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1232"/>
            <a:ext cx="121920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কাজ</a:t>
            </a:r>
            <a:endParaRPr lang="en-US" sz="4800" dirty="0"/>
          </a:p>
        </p:txBody>
      </p:sp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5183"/>
            <a:ext cx="12192000" cy="48404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অংকন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আনবে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12115800" cy="655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1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960" y="2998035"/>
            <a:ext cx="5415199" cy="2862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মোকতারুল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বালুটুঙ্গি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ডাকঃ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আদিনা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কলেজ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শিবগঞ্জ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চাঁপাইনবাবগঞ্জ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247931" y="299801"/>
            <a:ext cx="3620124" cy="10399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94490" y="299801"/>
            <a:ext cx="3620124" cy="10399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6205928" y="2998035"/>
            <a:ext cx="5816183" cy="2653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dirty="0" err="1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: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নবম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অধ্যায়:আট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নং-২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20177027">
            <a:off x="8124671" y="1127828"/>
            <a:ext cx="674558" cy="1811022"/>
          </a:xfrm>
          <a:prstGeom prst="downArrow">
            <a:avLst>
              <a:gd name="adj1" fmla="val 50000"/>
              <a:gd name="adj2" fmla="val 10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473382" y="1232758"/>
            <a:ext cx="674558" cy="1645352"/>
          </a:xfrm>
          <a:prstGeom prst="downArrow">
            <a:avLst>
              <a:gd name="adj1" fmla="val 50000"/>
              <a:gd name="adj2" fmla="val 87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3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06912" y="0"/>
            <a:ext cx="2265300" cy="926234"/>
            <a:chOff x="5351487" y="2311643"/>
            <a:chExt cx="2265300" cy="926234"/>
          </a:xfrm>
        </p:grpSpPr>
        <p:sp>
          <p:nvSpPr>
            <p:cNvPr id="3" name="Oval 2"/>
            <p:cNvSpPr/>
            <p:nvPr/>
          </p:nvSpPr>
          <p:spPr>
            <a:xfrm>
              <a:off x="5351487" y="2311643"/>
              <a:ext cx="2265300" cy="926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87986" y="2502685"/>
              <a:ext cx="1573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শিখন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ফল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2040"/>
            <a:ext cx="12192000" cy="7499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62000"/>
            <a:ext cx="4420071" cy="372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4591711"/>
            <a:ext cx="12192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153356"/>
            <a:ext cx="121920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15000"/>
            <a:ext cx="121920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19609"/>
            <a:ext cx="12192000" cy="654752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9606" y="1143000"/>
            <a:ext cx="10628027" cy="546766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বৃক্ক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22689" y="269823"/>
            <a:ext cx="4452078" cy="2203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0" y="2806032"/>
            <a:ext cx="12192000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7200" dirty="0" err="1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অংশ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7200" dirty="0" err="1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গঠন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33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4931"/>
            <a:ext cx="12192000" cy="80946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latin typeface="NikoshBAN" pitchFamily="2" charset="0"/>
                <a:cs typeface="NikoshBAN" pitchFamily="2" charset="0"/>
              </a:rPr>
              <a:t>বৃক্ক কোথায় অবস্থান করে?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1470"/>
            <a:ext cx="12192000" cy="40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" y="5651292"/>
            <a:ext cx="12192000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উদরগহ্বরের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মেরুদন্ডের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দুদিকে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বক্ষপিঞ্জরের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পিঠ-সংলগ্ন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66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4990"/>
            <a:ext cx="12192000" cy="9144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result for kidn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855" y="946879"/>
            <a:ext cx="5036695" cy="452765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507012"/>
            <a:ext cx="12192000" cy="609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প্রতিটি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বৃক্ক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দেখতে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শিমবিচির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মতো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লালচে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49091"/>
            <a:ext cx="12192000" cy="609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প্রতিটি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বৃক্ক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দেখতে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শিমবিচির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মতো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লালচে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08092" y="274638"/>
            <a:ext cx="5778708" cy="6997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latin typeface="NikoshBAN" pitchFamily="2" charset="0"/>
                <a:cs typeface="NikoshBAN" pitchFamily="2" charset="0"/>
              </a:rPr>
              <a:t>নিচের চিত্রটি লক্ষ্য 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result for kidney.png"/>
          <p:cNvPicPr>
            <a:picLocks noChangeAspect="1" noChangeArrowheads="1"/>
          </p:cNvPicPr>
          <p:nvPr/>
        </p:nvPicPr>
        <p:blipFill>
          <a:blip r:embed="rId2"/>
          <a:srcRect l="11808" t="4734" r="11439" b="5325"/>
          <a:stretch>
            <a:fillRect/>
          </a:stretch>
        </p:blipFill>
        <p:spPr bwMode="auto">
          <a:xfrm>
            <a:off x="3152931" y="974361"/>
            <a:ext cx="5638800" cy="41206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5095022"/>
            <a:ext cx="67180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হাইলামের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ইউরেটার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60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46158" y="139727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233" y="1970170"/>
            <a:ext cx="724144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বৃক্ক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54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190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</dc:creator>
  <cp:lastModifiedBy>zia</cp:lastModifiedBy>
  <cp:revision>47</cp:revision>
  <dcterms:created xsi:type="dcterms:W3CDTF">2020-01-18T08:53:43Z</dcterms:created>
  <dcterms:modified xsi:type="dcterms:W3CDTF">2020-01-23T11:12:11Z</dcterms:modified>
</cp:coreProperties>
</file>