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89" r:id="rId7"/>
    <p:sldId id="262" r:id="rId8"/>
    <p:sldId id="277" r:id="rId9"/>
    <p:sldId id="278" r:id="rId10"/>
    <p:sldId id="287" r:id="rId11"/>
    <p:sldId id="279" r:id="rId12"/>
    <p:sldId id="280" r:id="rId13"/>
    <p:sldId id="281" r:id="rId14"/>
    <p:sldId id="284" r:id="rId15"/>
    <p:sldId id="282" r:id="rId16"/>
    <p:sldId id="285" r:id="rId17"/>
    <p:sldId id="266" r:id="rId18"/>
    <p:sldId id="268" r:id="rId19"/>
    <p:sldId id="270" r:id="rId20"/>
    <p:sldId id="269" r:id="rId21"/>
    <p:sldId id="276" r:id="rId22"/>
    <p:sldId id="272" r:id="rId23"/>
    <p:sldId id="290" r:id="rId24"/>
    <p:sldId id="265" r:id="rId25"/>
    <p:sldId id="274" r:id="rId26"/>
    <p:sldId id="275" r:id="rId27"/>
    <p:sldId id="286" r:id="rId28"/>
    <p:sldId id="288" r:id="rId29"/>
    <p:sldId id="27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D99F-7B64-4C26-BD2B-2D6D53E51DC4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1093-8AA7-4C39-9D6B-673702B8A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D99F-7B64-4C26-BD2B-2D6D53E51DC4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1093-8AA7-4C39-9D6B-673702B8A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6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D99F-7B64-4C26-BD2B-2D6D53E51DC4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1093-8AA7-4C39-9D6B-673702B8A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4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D99F-7B64-4C26-BD2B-2D6D53E51DC4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1093-8AA7-4C39-9D6B-673702B8A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1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D99F-7B64-4C26-BD2B-2D6D53E51DC4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1093-8AA7-4C39-9D6B-673702B8A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3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D99F-7B64-4C26-BD2B-2D6D53E51DC4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1093-8AA7-4C39-9D6B-673702B8A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7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D99F-7B64-4C26-BD2B-2D6D53E51DC4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1093-8AA7-4C39-9D6B-673702B8A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D99F-7B64-4C26-BD2B-2D6D53E51DC4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1093-8AA7-4C39-9D6B-673702B8A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5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D99F-7B64-4C26-BD2B-2D6D53E51DC4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1093-8AA7-4C39-9D6B-673702B8A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D99F-7B64-4C26-BD2B-2D6D53E51DC4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1093-8AA7-4C39-9D6B-673702B8A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2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D99F-7B64-4C26-BD2B-2D6D53E51DC4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1093-8AA7-4C39-9D6B-673702B8A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4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D99F-7B64-4C26-BD2B-2D6D53E51DC4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1093-8AA7-4C39-9D6B-673702B8A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15636"/>
            <a:ext cx="12192000" cy="2022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504217" y="706582"/>
            <a:ext cx="2258291" cy="11776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360219" y="706583"/>
            <a:ext cx="2535382" cy="131618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3092841"/>
            <a:ext cx="6830291" cy="334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8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824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17963" y="6049108"/>
            <a:ext cx="3756075" cy="8088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করছে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70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2616591" cy="66762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পুকুর,নদী,খাল বা অন্যান্য জায়গায় ময়লা আবর্জনা ফেলবনা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70" y="76201"/>
            <a:ext cx="9392529" cy="604324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19446" y="6119447"/>
            <a:ext cx="2138289" cy="7385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80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7932" y="5627077"/>
            <a:ext cx="1899139" cy="11113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0" y="800100"/>
            <a:ext cx="8147310" cy="46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78105" y="5824025"/>
            <a:ext cx="3530990" cy="1033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7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271463"/>
            <a:ext cx="9915523" cy="55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2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2" y="70339"/>
            <a:ext cx="5856753" cy="380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82" y="70339"/>
            <a:ext cx="5922498" cy="3805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15" y="4037428"/>
            <a:ext cx="5655213" cy="2820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334" y="4202723"/>
            <a:ext cx="5233181" cy="2489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5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26609" y="1"/>
            <a:ext cx="2996419" cy="6858000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জায়গায় ময়লা আবর্জনা ফেলব।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03" y="110711"/>
            <a:ext cx="2873422" cy="3764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848" y="123094"/>
            <a:ext cx="4281552" cy="330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97199"/>
            <a:ext cx="6299200" cy="28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36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6" y="1"/>
            <a:ext cx="6059699" cy="403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5" y="0"/>
            <a:ext cx="5855339" cy="34914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6" y="4158974"/>
            <a:ext cx="4687765" cy="2625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55" y="3643532"/>
            <a:ext cx="5774470" cy="31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26612" y="2475914"/>
            <a:ext cx="12065388" cy="4382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7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সংরক্ষনে আমরা কি কি করতে পারি</a:t>
            </a:r>
            <a:endParaRPr lang="en-US" sz="7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657270" y="151618"/>
            <a:ext cx="6747987" cy="22226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বলো</a:t>
            </a:r>
            <a:endParaRPr lang="en-US" sz="8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6897" y="3656344"/>
            <a:ext cx="6765728" cy="31102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বিতরন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2"/>
            <a:ext cx="6189198" cy="3625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52" y="1"/>
            <a:ext cx="5923648" cy="362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7" y="3619404"/>
            <a:ext cx="5056866" cy="31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2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656320" y="274339"/>
            <a:ext cx="3430905" cy="47196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656320" y="0"/>
            <a:ext cx="3535680" cy="51247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>
            <a:off x="2229983" y="5228999"/>
            <a:ext cx="4651351" cy="150897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কাটবোনা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43925" cy="51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105275" y="0"/>
            <a:ext cx="8012979" cy="20116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7146388" y="1499934"/>
            <a:ext cx="1726916" cy="15570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404381" y="2558267"/>
            <a:ext cx="8355473" cy="41009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 চৌধুরী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সতাল সরকারি প্রাথমিক বিদ্যালয়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সদর,কিশোরগঞ্জ।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1"/>
            <a:ext cx="41052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8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67224" cy="534572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834511" y="3291840"/>
            <a:ext cx="1913206" cy="146304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0747717" y="1223889"/>
            <a:ext cx="1148862" cy="35309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orizontal Scroll 2"/>
          <p:cNvSpPr/>
          <p:nvPr/>
        </p:nvSpPr>
        <p:spPr>
          <a:xfrm>
            <a:off x="696350" y="5391443"/>
            <a:ext cx="7174523" cy="1410286"/>
          </a:xfrm>
          <a:prstGeom prst="horizontalScroll">
            <a:avLst>
              <a:gd name="adj" fmla="val 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করে গাছ লাগাব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5470" r="19179" b="8501"/>
          <a:stretch/>
        </p:blipFill>
        <p:spPr>
          <a:xfrm>
            <a:off x="0" y="0"/>
            <a:ext cx="724262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60343" y="3526970"/>
            <a:ext cx="4731657" cy="33310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9" y="154950"/>
            <a:ext cx="4847771" cy="33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5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272"/>
            <a:ext cx="6583680" cy="1026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সংযোজন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2" y="1547446"/>
            <a:ext cx="4202320" cy="50643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02" y="1448974"/>
            <a:ext cx="7418140" cy="4417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5889" y="5866228"/>
            <a:ext cx="3840480" cy="991771"/>
          </a:xfrm>
          <a:prstGeom prst="rect">
            <a:avLst/>
          </a:prstGeom>
          <a:solidFill>
            <a:srgbClr val="C0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42</a:t>
            </a:r>
            <a:r>
              <a:rPr lang="en-US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9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78105" y="478634"/>
            <a:ext cx="4760685" cy="10740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885" y="2246085"/>
            <a:ext cx="2162629" cy="8563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85" y="4332851"/>
            <a:ext cx="2162629" cy="20171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২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569" y="2246085"/>
            <a:ext cx="8750105" cy="856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4892" y="4332850"/>
            <a:ext cx="9097108" cy="20171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বাড়ি,রাস্তাঘাট ও খেলার মাঠ কেমন রাখা উচিত? 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"/>
          <a:stretch/>
        </p:blipFill>
        <p:spPr>
          <a:xfrm>
            <a:off x="4529797" y="2000015"/>
            <a:ext cx="7662203" cy="4857984"/>
          </a:xfrm>
          <a:prstGeom prst="rect">
            <a:avLst/>
          </a:prstGeom>
        </p:spPr>
      </p:pic>
      <p:sp>
        <p:nvSpPr>
          <p:cNvPr id="3" name="Can 2"/>
          <p:cNvSpPr/>
          <p:nvPr/>
        </p:nvSpPr>
        <p:spPr>
          <a:xfrm>
            <a:off x="492369" y="618978"/>
            <a:ext cx="2644725" cy="6031335"/>
          </a:xfrm>
          <a:prstGeom prst="can">
            <a:avLst>
              <a:gd name="adj" fmla="val 19149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</a:p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2855" y="0"/>
            <a:ext cx="8689145" cy="19286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28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432517" y="393896"/>
            <a:ext cx="5641145" cy="1983544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731520" y="2377440"/>
            <a:ext cx="10311618" cy="4234376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7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7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7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7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7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7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7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chemeClr val="tx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03717" y="1983544"/>
            <a:ext cx="10227212" cy="4712677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প্রাকৃতিক দৃশ্য আকবে।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1163" y="379828"/>
            <a:ext cx="6865034" cy="12098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</a:p>
        </p:txBody>
      </p:sp>
    </p:spTree>
    <p:extLst>
      <p:ext uri="{BB962C8B-B14F-4D97-AF65-F5344CB8AC3E}">
        <p14:creationId xmlns:p14="http://schemas.microsoft.com/office/powerpoint/2010/main" val="196086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07963" y="661181"/>
            <a:ext cx="11591779" cy="5880295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নীতিবাক্য</a:t>
            </a:r>
          </a:p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পরিষ্কার পরিচ্ছন্ন রাখব।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3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76" y="101600"/>
            <a:ext cx="8905875" cy="6756400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188686" y="101600"/>
            <a:ext cx="2757714" cy="66040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30630" y="95571"/>
            <a:ext cx="2035795" cy="562705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32" y="95570"/>
            <a:ext cx="8989656" cy="57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5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221981" y="171450"/>
            <a:ext cx="8203096" cy="1113183"/>
          </a:xfrm>
          <a:prstGeom prst="flowChartTerminator">
            <a:avLst/>
          </a:prstGeom>
          <a:solidFill>
            <a:srgbClr val="FF0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334499" y="1640792"/>
            <a:ext cx="6732104" cy="500932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4000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শ্রেণি-৩য়</a:t>
            </a:r>
          </a:p>
          <a:p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বাংলাদেশ ও বিশ্ব পরিচয়</a:t>
            </a:r>
          </a:p>
          <a:p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অধ্যায়-০৭</a:t>
            </a:r>
            <a:endParaRPr lang="en-US" sz="3600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পাঠ-দুষণরোধ ও পরিবেশ </a:t>
            </a:r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</a:p>
          <a:p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দুষণের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সময়-৪০মিনিট</a:t>
            </a:r>
          </a:p>
          <a:p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তারিখ-২১-০১-২০২০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50" y="1912076"/>
            <a:ext cx="3314262" cy="4466754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2" y="-37990"/>
            <a:ext cx="2683656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8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0025" y="3552689"/>
            <a:ext cx="6503670" cy="3148149"/>
          </a:xfrm>
          <a:prstGeom prst="cloud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7386638" y="0"/>
            <a:ext cx="4917756" cy="6700838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11.3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.1-</a:t>
            </a:r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সংরক্ষণ ও উন্নয়নে অংশগ্রহন 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278605"/>
            <a:ext cx="4343400" cy="30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39" y="1209821"/>
            <a:ext cx="5705213" cy="5078438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182880" y="182880"/>
            <a:ext cx="4079631" cy="2504049"/>
          </a:xfrm>
          <a:prstGeom prst="wedgeRectCallou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82880" y="3073791"/>
            <a:ext cx="4304714" cy="3784209"/>
          </a:xfrm>
          <a:prstGeom prst="verticalScroll">
            <a:avLst/>
          </a:pr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</a:t>
            </a:r>
            <a:endParaRPr lang="en-US" sz="8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6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6" y="675249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0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98474" y="0"/>
            <a:ext cx="4079632" cy="18710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34" y="2067950"/>
            <a:ext cx="5368329" cy="47900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65895" y="126609"/>
            <a:ext cx="7090117" cy="998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দুষণরোধ ও পরিবেশ সংরক্ষণ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2309592"/>
            <a:ext cx="6274191" cy="43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7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982350" y="0"/>
            <a:ext cx="5978770" cy="237744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66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059" y="2377440"/>
            <a:ext cx="6677465" cy="4353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থুথু,কফ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এবংমলমুত্র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412183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বাড়ি,রাস্তাঘাট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endParaRPr lang="en-US" sz="72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11" y="0"/>
            <a:ext cx="7929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186</Words>
  <Application>Microsoft Office PowerPoint</Application>
  <PresentationFormat>Widescreen</PresentationFormat>
  <Paragraphs>60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POPY COMPUTER</cp:lastModifiedBy>
  <cp:revision>214</cp:revision>
  <dcterms:created xsi:type="dcterms:W3CDTF">2020-01-21T05:38:26Z</dcterms:created>
  <dcterms:modified xsi:type="dcterms:W3CDTF">2020-01-26T03:06:21Z</dcterms:modified>
</cp:coreProperties>
</file>