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9" r:id="rId11"/>
    <p:sldId id="266" r:id="rId12"/>
    <p:sldId id="270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A9E60-5B30-4ACF-9ABF-45DBE9F79821}" type="doc">
      <dgm:prSet loTypeId="urn:microsoft.com/office/officeart/2005/8/layout/cycle8" loCatId="cycle" qsTypeId="urn:microsoft.com/office/officeart/2005/8/quickstyle/simple4" qsCatId="simple" csTypeId="urn:microsoft.com/office/officeart/2005/8/colors/colorful2" csCatId="colorful" phldr="1"/>
      <dgm:spPr/>
    </dgm:pt>
    <dgm:pt modelId="{74233085-4598-443F-A1EC-33A90A77DC89}">
      <dgm:prSet phldrT="[Text]" phldr="1"/>
      <dgm:spPr/>
      <dgm:t>
        <a:bodyPr/>
        <a:lstStyle/>
        <a:p>
          <a:endParaRPr lang="en-US" dirty="0">
            <a:noFill/>
          </a:endParaRPr>
        </a:p>
      </dgm:t>
    </dgm:pt>
    <dgm:pt modelId="{549D0531-D239-4341-9D4C-884B358EF378}" type="parTrans" cxnId="{A3365A69-5C45-4F58-B3BE-21618292B412}">
      <dgm:prSet/>
      <dgm:spPr/>
      <dgm:t>
        <a:bodyPr/>
        <a:lstStyle/>
        <a:p>
          <a:endParaRPr lang="en-US"/>
        </a:p>
      </dgm:t>
    </dgm:pt>
    <dgm:pt modelId="{4E2030BF-BA81-47EA-ABDE-7C556E58C5FD}" type="sibTrans" cxnId="{A3365A69-5C45-4F58-B3BE-21618292B412}">
      <dgm:prSet/>
      <dgm:spPr/>
      <dgm:t>
        <a:bodyPr/>
        <a:lstStyle/>
        <a:p>
          <a:endParaRPr lang="en-US"/>
        </a:p>
      </dgm:t>
    </dgm:pt>
    <dgm:pt modelId="{9247543F-41F7-4D16-A3EB-CDE123675C66}">
      <dgm:prSet phldrT="[Text]" phldr="1"/>
      <dgm:spPr/>
      <dgm:t>
        <a:bodyPr/>
        <a:lstStyle/>
        <a:p>
          <a:endParaRPr lang="en-US" dirty="0">
            <a:noFill/>
          </a:endParaRPr>
        </a:p>
      </dgm:t>
    </dgm:pt>
    <dgm:pt modelId="{4147C041-9DDA-49ED-B23D-0D998E6F2CC1}" type="parTrans" cxnId="{11CF6E49-D2F6-4959-AF6D-AD5AE192C16E}">
      <dgm:prSet/>
      <dgm:spPr/>
      <dgm:t>
        <a:bodyPr/>
        <a:lstStyle/>
        <a:p>
          <a:endParaRPr lang="en-US"/>
        </a:p>
      </dgm:t>
    </dgm:pt>
    <dgm:pt modelId="{15FFF0AA-0013-4E24-AC2C-CD24F4AECCC6}" type="sibTrans" cxnId="{11CF6E49-D2F6-4959-AF6D-AD5AE192C16E}">
      <dgm:prSet/>
      <dgm:spPr/>
      <dgm:t>
        <a:bodyPr/>
        <a:lstStyle/>
        <a:p>
          <a:endParaRPr lang="en-US"/>
        </a:p>
      </dgm:t>
    </dgm:pt>
    <dgm:pt modelId="{5B0A6305-E72A-4341-9F5D-D1580D44111F}">
      <dgm:prSet phldrT="[Text]" phldr="1"/>
      <dgm:spPr>
        <a:noFill/>
      </dgm:spPr>
      <dgm:t>
        <a:bodyPr/>
        <a:lstStyle/>
        <a:p>
          <a:endParaRPr lang="en-US" dirty="0">
            <a:noFill/>
          </a:endParaRPr>
        </a:p>
      </dgm:t>
    </dgm:pt>
    <dgm:pt modelId="{891EA9B7-BE45-49A3-99C8-B93B71EFF5FA}" type="parTrans" cxnId="{705734BE-B26E-4D49-B854-63E2C40D938E}">
      <dgm:prSet/>
      <dgm:spPr/>
      <dgm:t>
        <a:bodyPr/>
        <a:lstStyle/>
        <a:p>
          <a:endParaRPr lang="en-US"/>
        </a:p>
      </dgm:t>
    </dgm:pt>
    <dgm:pt modelId="{AA4B8FBA-4D01-4693-B360-9795C7A124E4}" type="sibTrans" cxnId="{705734BE-B26E-4D49-B854-63E2C40D938E}">
      <dgm:prSet/>
      <dgm:spPr/>
      <dgm:t>
        <a:bodyPr/>
        <a:lstStyle/>
        <a:p>
          <a:endParaRPr lang="en-US"/>
        </a:p>
      </dgm:t>
    </dgm:pt>
    <dgm:pt modelId="{051673D7-8181-4F53-94E2-02E3A9D646ED}" type="pres">
      <dgm:prSet presAssocID="{613A9E60-5B30-4ACF-9ABF-45DBE9F79821}" presName="compositeShape" presStyleCnt="0">
        <dgm:presLayoutVars>
          <dgm:chMax val="7"/>
          <dgm:dir/>
          <dgm:resizeHandles val="exact"/>
        </dgm:presLayoutVars>
      </dgm:prSet>
      <dgm:spPr/>
    </dgm:pt>
    <dgm:pt modelId="{EE17AE4E-8D00-4C03-83CF-A94AC2FCAD4A}" type="pres">
      <dgm:prSet presAssocID="{613A9E60-5B30-4ACF-9ABF-45DBE9F79821}" presName="wedge1" presStyleLbl="node1" presStyleIdx="0" presStyleCnt="3" custLinFactNeighborX="-63" custLinFactNeighborY="-3898"/>
      <dgm:spPr/>
      <dgm:t>
        <a:bodyPr/>
        <a:lstStyle/>
        <a:p>
          <a:endParaRPr lang="en-US"/>
        </a:p>
      </dgm:t>
    </dgm:pt>
    <dgm:pt modelId="{29D43EC6-11EE-47FF-90FD-46FF2BA57B53}" type="pres">
      <dgm:prSet presAssocID="{613A9E60-5B30-4ACF-9ABF-45DBE9F79821}" presName="dummy1a" presStyleCnt="0"/>
      <dgm:spPr/>
    </dgm:pt>
    <dgm:pt modelId="{77A21549-E1EF-4601-9612-96A106E9E2B0}" type="pres">
      <dgm:prSet presAssocID="{613A9E60-5B30-4ACF-9ABF-45DBE9F79821}" presName="dummy1b" presStyleCnt="0"/>
      <dgm:spPr/>
    </dgm:pt>
    <dgm:pt modelId="{7FC1874A-AFDB-48F4-8D9B-0B82D40B9B69}" type="pres">
      <dgm:prSet presAssocID="{613A9E60-5B30-4ACF-9ABF-45DBE9F7982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EC611-8F05-4D41-B532-49A38ABAD3AE}" type="pres">
      <dgm:prSet presAssocID="{613A9E60-5B30-4ACF-9ABF-45DBE9F79821}" presName="wedge2" presStyleLbl="node1" presStyleIdx="1" presStyleCnt="3" custLinFactNeighborY="-4307"/>
      <dgm:spPr/>
      <dgm:t>
        <a:bodyPr/>
        <a:lstStyle/>
        <a:p>
          <a:endParaRPr lang="en-US"/>
        </a:p>
      </dgm:t>
    </dgm:pt>
    <dgm:pt modelId="{FB1EE766-9730-4C40-8E77-11C5664FAB5E}" type="pres">
      <dgm:prSet presAssocID="{613A9E60-5B30-4ACF-9ABF-45DBE9F79821}" presName="dummy2a" presStyleCnt="0"/>
      <dgm:spPr/>
    </dgm:pt>
    <dgm:pt modelId="{2194A1DA-EE71-4C2D-A1A2-58C3D2EAE501}" type="pres">
      <dgm:prSet presAssocID="{613A9E60-5B30-4ACF-9ABF-45DBE9F79821}" presName="dummy2b" presStyleCnt="0"/>
      <dgm:spPr/>
    </dgm:pt>
    <dgm:pt modelId="{60A60DB5-96BF-4462-B0ED-5F1A63CAF4C1}" type="pres">
      <dgm:prSet presAssocID="{613A9E60-5B30-4ACF-9ABF-45DBE9F7982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CDF3A-D45F-4624-99BE-4E8297AECF9C}" type="pres">
      <dgm:prSet presAssocID="{613A9E60-5B30-4ACF-9ABF-45DBE9F79821}" presName="wedge3" presStyleLbl="node1" presStyleIdx="2" presStyleCnt="3" custLinFactNeighborX="2830" custLinFactNeighborY="805"/>
      <dgm:spPr/>
      <dgm:t>
        <a:bodyPr/>
        <a:lstStyle/>
        <a:p>
          <a:endParaRPr lang="en-US"/>
        </a:p>
      </dgm:t>
    </dgm:pt>
    <dgm:pt modelId="{A682A9C1-7F65-46C7-A1C3-B04546E7A632}" type="pres">
      <dgm:prSet presAssocID="{613A9E60-5B30-4ACF-9ABF-45DBE9F79821}" presName="dummy3a" presStyleCnt="0"/>
      <dgm:spPr/>
    </dgm:pt>
    <dgm:pt modelId="{B332642F-20DE-455E-ACF9-E9480D0B490C}" type="pres">
      <dgm:prSet presAssocID="{613A9E60-5B30-4ACF-9ABF-45DBE9F79821}" presName="dummy3b" presStyleCnt="0"/>
      <dgm:spPr/>
    </dgm:pt>
    <dgm:pt modelId="{824F4E06-F6BD-444A-8E21-69D595DF44C2}" type="pres">
      <dgm:prSet presAssocID="{613A9E60-5B30-4ACF-9ABF-45DBE9F7982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88EA5-D7C8-4131-898F-00F154E63EB4}" type="pres">
      <dgm:prSet presAssocID="{4E2030BF-BA81-47EA-ABDE-7C556E58C5FD}" presName="arrowWedge1" presStyleLbl="fgSibTrans2D1" presStyleIdx="0" presStyleCnt="3" custLinFactNeighborX="-1196" custLinFactNeighborY="2091"/>
      <dgm:spPr/>
    </dgm:pt>
    <dgm:pt modelId="{D7AD6470-1BFE-4C7A-BB5B-C0866CBB9FB6}" type="pres">
      <dgm:prSet presAssocID="{15FFF0AA-0013-4E24-AC2C-CD24F4AECCC6}" presName="arrowWedge2" presStyleLbl="fgSibTrans2D1" presStyleIdx="1" presStyleCnt="3"/>
      <dgm:spPr/>
    </dgm:pt>
    <dgm:pt modelId="{9DA4C0BC-10F7-4C85-B9F1-C7B6781E748B}" type="pres">
      <dgm:prSet presAssocID="{AA4B8FBA-4D01-4693-B360-9795C7A124E4}" presName="arrowWedge3" presStyleLbl="fgSibTrans2D1" presStyleIdx="2" presStyleCnt="3" custLinFactNeighborX="730" custLinFactNeighborY="-2093"/>
      <dgm:spPr/>
    </dgm:pt>
  </dgm:ptLst>
  <dgm:cxnLst>
    <dgm:cxn modelId="{E64AC32A-6170-402D-A0F1-C77866DDD12E}" type="presOf" srcId="{5B0A6305-E72A-4341-9F5D-D1580D44111F}" destId="{824F4E06-F6BD-444A-8E21-69D595DF44C2}" srcOrd="1" destOrd="0" presId="urn:microsoft.com/office/officeart/2005/8/layout/cycle8"/>
    <dgm:cxn modelId="{705734BE-B26E-4D49-B854-63E2C40D938E}" srcId="{613A9E60-5B30-4ACF-9ABF-45DBE9F79821}" destId="{5B0A6305-E72A-4341-9F5D-D1580D44111F}" srcOrd="2" destOrd="0" parTransId="{891EA9B7-BE45-49A3-99C8-B93B71EFF5FA}" sibTransId="{AA4B8FBA-4D01-4693-B360-9795C7A124E4}"/>
    <dgm:cxn modelId="{33EEC859-656E-4E7D-877F-EB35D0456076}" type="presOf" srcId="{613A9E60-5B30-4ACF-9ABF-45DBE9F79821}" destId="{051673D7-8181-4F53-94E2-02E3A9D646ED}" srcOrd="0" destOrd="0" presId="urn:microsoft.com/office/officeart/2005/8/layout/cycle8"/>
    <dgm:cxn modelId="{27A8BFDA-2533-41A4-8B94-EEE518D25754}" type="presOf" srcId="{74233085-4598-443F-A1EC-33A90A77DC89}" destId="{7FC1874A-AFDB-48F4-8D9B-0B82D40B9B69}" srcOrd="1" destOrd="0" presId="urn:microsoft.com/office/officeart/2005/8/layout/cycle8"/>
    <dgm:cxn modelId="{11CF6E49-D2F6-4959-AF6D-AD5AE192C16E}" srcId="{613A9E60-5B30-4ACF-9ABF-45DBE9F79821}" destId="{9247543F-41F7-4D16-A3EB-CDE123675C66}" srcOrd="1" destOrd="0" parTransId="{4147C041-9DDA-49ED-B23D-0D998E6F2CC1}" sibTransId="{15FFF0AA-0013-4E24-AC2C-CD24F4AECCC6}"/>
    <dgm:cxn modelId="{AB61F67F-9947-45B1-BCEE-22B894AD086C}" type="presOf" srcId="{5B0A6305-E72A-4341-9F5D-D1580D44111F}" destId="{87ACDF3A-D45F-4624-99BE-4E8297AECF9C}" srcOrd="0" destOrd="0" presId="urn:microsoft.com/office/officeart/2005/8/layout/cycle8"/>
    <dgm:cxn modelId="{44FF10BF-8D2F-4E0A-ABF0-1A5FC8A37F74}" type="presOf" srcId="{9247543F-41F7-4D16-A3EB-CDE123675C66}" destId="{60A60DB5-96BF-4462-B0ED-5F1A63CAF4C1}" srcOrd="1" destOrd="0" presId="urn:microsoft.com/office/officeart/2005/8/layout/cycle8"/>
    <dgm:cxn modelId="{6620CEE8-4B66-4C45-96B9-52F86666F6ED}" type="presOf" srcId="{9247543F-41F7-4D16-A3EB-CDE123675C66}" destId="{E7FEC611-8F05-4D41-B532-49A38ABAD3AE}" srcOrd="0" destOrd="0" presId="urn:microsoft.com/office/officeart/2005/8/layout/cycle8"/>
    <dgm:cxn modelId="{E1E5B249-D618-4134-B4FE-197AD01A18E7}" type="presOf" srcId="{74233085-4598-443F-A1EC-33A90A77DC89}" destId="{EE17AE4E-8D00-4C03-83CF-A94AC2FCAD4A}" srcOrd="0" destOrd="0" presId="urn:microsoft.com/office/officeart/2005/8/layout/cycle8"/>
    <dgm:cxn modelId="{A3365A69-5C45-4F58-B3BE-21618292B412}" srcId="{613A9E60-5B30-4ACF-9ABF-45DBE9F79821}" destId="{74233085-4598-443F-A1EC-33A90A77DC89}" srcOrd="0" destOrd="0" parTransId="{549D0531-D239-4341-9D4C-884B358EF378}" sibTransId="{4E2030BF-BA81-47EA-ABDE-7C556E58C5FD}"/>
    <dgm:cxn modelId="{F393AE44-8A45-4612-B167-ACC36F99C058}" type="presParOf" srcId="{051673D7-8181-4F53-94E2-02E3A9D646ED}" destId="{EE17AE4E-8D00-4C03-83CF-A94AC2FCAD4A}" srcOrd="0" destOrd="0" presId="urn:microsoft.com/office/officeart/2005/8/layout/cycle8"/>
    <dgm:cxn modelId="{4DD2CEAB-376A-4CEC-B318-3321BFA0A230}" type="presParOf" srcId="{051673D7-8181-4F53-94E2-02E3A9D646ED}" destId="{29D43EC6-11EE-47FF-90FD-46FF2BA57B53}" srcOrd="1" destOrd="0" presId="urn:microsoft.com/office/officeart/2005/8/layout/cycle8"/>
    <dgm:cxn modelId="{A95EAB3C-D98E-454B-83D7-EC665F62271F}" type="presParOf" srcId="{051673D7-8181-4F53-94E2-02E3A9D646ED}" destId="{77A21549-E1EF-4601-9612-96A106E9E2B0}" srcOrd="2" destOrd="0" presId="urn:microsoft.com/office/officeart/2005/8/layout/cycle8"/>
    <dgm:cxn modelId="{2C61AD4F-8476-4A2C-B65B-BE7C321DE503}" type="presParOf" srcId="{051673D7-8181-4F53-94E2-02E3A9D646ED}" destId="{7FC1874A-AFDB-48F4-8D9B-0B82D40B9B69}" srcOrd="3" destOrd="0" presId="urn:microsoft.com/office/officeart/2005/8/layout/cycle8"/>
    <dgm:cxn modelId="{E2CE3C2A-DC38-4175-86BE-0159C6F3BF0F}" type="presParOf" srcId="{051673D7-8181-4F53-94E2-02E3A9D646ED}" destId="{E7FEC611-8F05-4D41-B532-49A38ABAD3AE}" srcOrd="4" destOrd="0" presId="urn:microsoft.com/office/officeart/2005/8/layout/cycle8"/>
    <dgm:cxn modelId="{59D9B9CA-CA1F-460A-95C9-35A751487255}" type="presParOf" srcId="{051673D7-8181-4F53-94E2-02E3A9D646ED}" destId="{FB1EE766-9730-4C40-8E77-11C5664FAB5E}" srcOrd="5" destOrd="0" presId="urn:microsoft.com/office/officeart/2005/8/layout/cycle8"/>
    <dgm:cxn modelId="{4EAEFD6A-1304-4191-99BF-0BE2D14324F5}" type="presParOf" srcId="{051673D7-8181-4F53-94E2-02E3A9D646ED}" destId="{2194A1DA-EE71-4C2D-A1A2-58C3D2EAE501}" srcOrd="6" destOrd="0" presId="urn:microsoft.com/office/officeart/2005/8/layout/cycle8"/>
    <dgm:cxn modelId="{A3584F86-3C81-4613-85FA-76360EDF3E6A}" type="presParOf" srcId="{051673D7-8181-4F53-94E2-02E3A9D646ED}" destId="{60A60DB5-96BF-4462-B0ED-5F1A63CAF4C1}" srcOrd="7" destOrd="0" presId="urn:microsoft.com/office/officeart/2005/8/layout/cycle8"/>
    <dgm:cxn modelId="{506E2C3C-B657-49D2-A22E-282BAD24DEC9}" type="presParOf" srcId="{051673D7-8181-4F53-94E2-02E3A9D646ED}" destId="{87ACDF3A-D45F-4624-99BE-4E8297AECF9C}" srcOrd="8" destOrd="0" presId="urn:microsoft.com/office/officeart/2005/8/layout/cycle8"/>
    <dgm:cxn modelId="{A2B6BA8F-595E-42F6-8C8A-2240DE6D04BF}" type="presParOf" srcId="{051673D7-8181-4F53-94E2-02E3A9D646ED}" destId="{A682A9C1-7F65-46C7-A1C3-B04546E7A632}" srcOrd="9" destOrd="0" presId="urn:microsoft.com/office/officeart/2005/8/layout/cycle8"/>
    <dgm:cxn modelId="{9C14E96B-DCC1-4FF2-B777-34C7C106FCB5}" type="presParOf" srcId="{051673D7-8181-4F53-94E2-02E3A9D646ED}" destId="{B332642F-20DE-455E-ACF9-E9480D0B490C}" srcOrd="10" destOrd="0" presId="urn:microsoft.com/office/officeart/2005/8/layout/cycle8"/>
    <dgm:cxn modelId="{2B38894F-EAFC-4D51-8176-999E3D5C4D5C}" type="presParOf" srcId="{051673D7-8181-4F53-94E2-02E3A9D646ED}" destId="{824F4E06-F6BD-444A-8E21-69D595DF44C2}" srcOrd="11" destOrd="0" presId="urn:microsoft.com/office/officeart/2005/8/layout/cycle8"/>
    <dgm:cxn modelId="{7E15ECED-B323-4A47-BD6F-8C62FBD495C5}" type="presParOf" srcId="{051673D7-8181-4F53-94E2-02E3A9D646ED}" destId="{7BF88EA5-D7C8-4131-898F-00F154E63EB4}" srcOrd="12" destOrd="0" presId="urn:microsoft.com/office/officeart/2005/8/layout/cycle8"/>
    <dgm:cxn modelId="{D97D07C3-37D5-4B98-9210-B09D81422E91}" type="presParOf" srcId="{051673D7-8181-4F53-94E2-02E3A9D646ED}" destId="{D7AD6470-1BFE-4C7A-BB5B-C0866CBB9FB6}" srcOrd="13" destOrd="0" presId="urn:microsoft.com/office/officeart/2005/8/layout/cycle8"/>
    <dgm:cxn modelId="{94D35179-3A1B-4EE7-BB45-625D1B59A7B9}" type="presParOf" srcId="{051673D7-8181-4F53-94E2-02E3A9D646ED}" destId="{9DA4C0BC-10F7-4C85-B9F1-C7B6781E748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3A9E60-5B30-4ACF-9ABF-45DBE9F79821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</dgm:pt>
    <dgm:pt modelId="{74233085-4598-443F-A1EC-33A90A77DC89}">
      <dgm:prSet phldrT="[Text]" phldr="1"/>
      <dgm:spPr>
        <a:noFill/>
        <a:ln w="28575"/>
      </dgm:spPr>
      <dgm:t>
        <a:bodyPr/>
        <a:lstStyle/>
        <a:p>
          <a:endParaRPr lang="en-US" dirty="0">
            <a:noFill/>
          </a:endParaRPr>
        </a:p>
      </dgm:t>
    </dgm:pt>
    <dgm:pt modelId="{549D0531-D239-4341-9D4C-884B358EF378}" type="parTrans" cxnId="{A3365A69-5C45-4F58-B3BE-21618292B412}">
      <dgm:prSet/>
      <dgm:spPr/>
      <dgm:t>
        <a:bodyPr/>
        <a:lstStyle/>
        <a:p>
          <a:endParaRPr lang="en-US"/>
        </a:p>
      </dgm:t>
    </dgm:pt>
    <dgm:pt modelId="{4E2030BF-BA81-47EA-ABDE-7C556E58C5FD}" type="sibTrans" cxnId="{A3365A69-5C45-4F58-B3BE-21618292B412}">
      <dgm:prSet/>
      <dgm:spPr/>
      <dgm:t>
        <a:bodyPr/>
        <a:lstStyle/>
        <a:p>
          <a:endParaRPr lang="en-US"/>
        </a:p>
      </dgm:t>
    </dgm:pt>
    <dgm:pt modelId="{9247543F-41F7-4D16-A3EB-CDE123675C66}">
      <dgm:prSet phldrT="[Text]" phldr="1"/>
      <dgm:spPr>
        <a:ln w="28575"/>
      </dgm:spPr>
      <dgm:t>
        <a:bodyPr/>
        <a:lstStyle/>
        <a:p>
          <a:endParaRPr lang="en-US" dirty="0">
            <a:noFill/>
          </a:endParaRPr>
        </a:p>
      </dgm:t>
    </dgm:pt>
    <dgm:pt modelId="{4147C041-9DDA-49ED-B23D-0D998E6F2CC1}" type="parTrans" cxnId="{11CF6E49-D2F6-4959-AF6D-AD5AE192C16E}">
      <dgm:prSet/>
      <dgm:spPr/>
      <dgm:t>
        <a:bodyPr/>
        <a:lstStyle/>
        <a:p>
          <a:endParaRPr lang="en-US"/>
        </a:p>
      </dgm:t>
    </dgm:pt>
    <dgm:pt modelId="{15FFF0AA-0013-4E24-AC2C-CD24F4AECCC6}" type="sibTrans" cxnId="{11CF6E49-D2F6-4959-AF6D-AD5AE192C16E}">
      <dgm:prSet/>
      <dgm:spPr/>
      <dgm:t>
        <a:bodyPr/>
        <a:lstStyle/>
        <a:p>
          <a:endParaRPr lang="en-US"/>
        </a:p>
      </dgm:t>
    </dgm:pt>
    <dgm:pt modelId="{5B0A6305-E72A-4341-9F5D-D1580D44111F}">
      <dgm:prSet phldrT="[Text]" phldr="1"/>
      <dgm:spPr>
        <a:ln w="28575"/>
      </dgm:spPr>
      <dgm:t>
        <a:bodyPr/>
        <a:lstStyle/>
        <a:p>
          <a:endParaRPr lang="en-US" dirty="0">
            <a:noFill/>
          </a:endParaRPr>
        </a:p>
      </dgm:t>
    </dgm:pt>
    <dgm:pt modelId="{891EA9B7-BE45-49A3-99C8-B93B71EFF5FA}" type="parTrans" cxnId="{705734BE-B26E-4D49-B854-63E2C40D938E}">
      <dgm:prSet/>
      <dgm:spPr/>
      <dgm:t>
        <a:bodyPr/>
        <a:lstStyle/>
        <a:p>
          <a:endParaRPr lang="en-US"/>
        </a:p>
      </dgm:t>
    </dgm:pt>
    <dgm:pt modelId="{AA4B8FBA-4D01-4693-B360-9795C7A124E4}" type="sibTrans" cxnId="{705734BE-B26E-4D49-B854-63E2C40D938E}">
      <dgm:prSet/>
      <dgm:spPr/>
      <dgm:t>
        <a:bodyPr/>
        <a:lstStyle/>
        <a:p>
          <a:endParaRPr lang="en-US"/>
        </a:p>
      </dgm:t>
    </dgm:pt>
    <dgm:pt modelId="{59EF9E3F-4D06-447B-A40B-0AA638A6B5BE}">
      <dgm:prSet/>
      <dgm:spPr>
        <a:noFill/>
        <a:ln w="28575"/>
      </dgm:spPr>
      <dgm:t>
        <a:bodyPr/>
        <a:lstStyle/>
        <a:p>
          <a:endParaRPr lang="en-US"/>
        </a:p>
      </dgm:t>
    </dgm:pt>
    <dgm:pt modelId="{2B0C78B2-EA52-44C6-A1AF-29BD18674FC2}" type="parTrans" cxnId="{1C0AF38D-8BBD-40CC-99AF-049A2072199C}">
      <dgm:prSet/>
      <dgm:spPr/>
      <dgm:t>
        <a:bodyPr/>
        <a:lstStyle/>
        <a:p>
          <a:endParaRPr lang="en-US"/>
        </a:p>
      </dgm:t>
    </dgm:pt>
    <dgm:pt modelId="{13810693-E655-4AC6-B277-4F1E432EF605}" type="sibTrans" cxnId="{1C0AF38D-8BBD-40CC-99AF-049A2072199C}">
      <dgm:prSet/>
      <dgm:spPr/>
      <dgm:t>
        <a:bodyPr/>
        <a:lstStyle/>
        <a:p>
          <a:endParaRPr lang="en-US"/>
        </a:p>
      </dgm:t>
    </dgm:pt>
    <dgm:pt modelId="{6C423D8B-B8A6-4755-A984-46439C3875B2}">
      <dgm:prSet/>
      <dgm:spPr>
        <a:ln w="28575"/>
      </dgm:spPr>
      <dgm:t>
        <a:bodyPr/>
        <a:lstStyle/>
        <a:p>
          <a:endParaRPr lang="en-US"/>
        </a:p>
      </dgm:t>
    </dgm:pt>
    <dgm:pt modelId="{404BB90D-AF87-468B-911A-96D12AF356E4}" type="parTrans" cxnId="{9EAF1F8A-5FB2-4EB4-B56E-69696C2C7FDE}">
      <dgm:prSet/>
      <dgm:spPr/>
      <dgm:t>
        <a:bodyPr/>
        <a:lstStyle/>
        <a:p>
          <a:endParaRPr lang="en-US"/>
        </a:p>
      </dgm:t>
    </dgm:pt>
    <dgm:pt modelId="{57CC7843-6CA9-485F-8814-F04EE9D46630}" type="sibTrans" cxnId="{9EAF1F8A-5FB2-4EB4-B56E-69696C2C7FDE}">
      <dgm:prSet/>
      <dgm:spPr/>
      <dgm:t>
        <a:bodyPr/>
        <a:lstStyle/>
        <a:p>
          <a:endParaRPr lang="en-US"/>
        </a:p>
      </dgm:t>
    </dgm:pt>
    <dgm:pt modelId="{051673D7-8181-4F53-94E2-02E3A9D646ED}" type="pres">
      <dgm:prSet presAssocID="{613A9E60-5B30-4ACF-9ABF-45DBE9F79821}" presName="compositeShape" presStyleCnt="0">
        <dgm:presLayoutVars>
          <dgm:chMax val="7"/>
          <dgm:dir/>
          <dgm:resizeHandles val="exact"/>
        </dgm:presLayoutVars>
      </dgm:prSet>
      <dgm:spPr/>
    </dgm:pt>
    <dgm:pt modelId="{EE17AE4E-8D00-4C03-83CF-A94AC2FCAD4A}" type="pres">
      <dgm:prSet presAssocID="{613A9E60-5B30-4ACF-9ABF-45DBE9F79821}" presName="wedge1" presStyleLbl="node1" presStyleIdx="0" presStyleCnt="5" custLinFactNeighborX="-4494" custLinFactNeighborY="-934"/>
      <dgm:spPr/>
      <dgm:t>
        <a:bodyPr/>
        <a:lstStyle/>
        <a:p>
          <a:endParaRPr lang="en-US"/>
        </a:p>
      </dgm:t>
    </dgm:pt>
    <dgm:pt modelId="{29D43EC6-11EE-47FF-90FD-46FF2BA57B53}" type="pres">
      <dgm:prSet presAssocID="{613A9E60-5B30-4ACF-9ABF-45DBE9F79821}" presName="dummy1a" presStyleCnt="0"/>
      <dgm:spPr/>
    </dgm:pt>
    <dgm:pt modelId="{77A21549-E1EF-4601-9612-96A106E9E2B0}" type="pres">
      <dgm:prSet presAssocID="{613A9E60-5B30-4ACF-9ABF-45DBE9F79821}" presName="dummy1b" presStyleCnt="0"/>
      <dgm:spPr/>
    </dgm:pt>
    <dgm:pt modelId="{7FC1874A-AFDB-48F4-8D9B-0B82D40B9B69}" type="pres">
      <dgm:prSet presAssocID="{613A9E60-5B30-4ACF-9ABF-45DBE9F7982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EC611-8F05-4D41-B532-49A38ABAD3AE}" type="pres">
      <dgm:prSet presAssocID="{613A9E60-5B30-4ACF-9ABF-45DBE9F79821}" presName="wedge2" presStyleLbl="node1" presStyleIdx="1" presStyleCnt="5" custLinFactNeighborX="-5351" custLinFactNeighborY="-3601"/>
      <dgm:spPr/>
      <dgm:t>
        <a:bodyPr/>
        <a:lstStyle/>
        <a:p>
          <a:endParaRPr lang="en-US"/>
        </a:p>
      </dgm:t>
    </dgm:pt>
    <dgm:pt modelId="{FB1EE766-9730-4C40-8E77-11C5664FAB5E}" type="pres">
      <dgm:prSet presAssocID="{613A9E60-5B30-4ACF-9ABF-45DBE9F79821}" presName="dummy2a" presStyleCnt="0"/>
      <dgm:spPr/>
    </dgm:pt>
    <dgm:pt modelId="{2194A1DA-EE71-4C2D-A1A2-58C3D2EAE501}" type="pres">
      <dgm:prSet presAssocID="{613A9E60-5B30-4ACF-9ABF-45DBE9F79821}" presName="dummy2b" presStyleCnt="0"/>
      <dgm:spPr/>
    </dgm:pt>
    <dgm:pt modelId="{60A60DB5-96BF-4462-B0ED-5F1A63CAF4C1}" type="pres">
      <dgm:prSet presAssocID="{613A9E60-5B30-4ACF-9ABF-45DBE9F7982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CDF3A-D45F-4624-99BE-4E8297AECF9C}" type="pres">
      <dgm:prSet presAssocID="{613A9E60-5B30-4ACF-9ABF-45DBE9F79821}" presName="wedge3" presStyleLbl="node1" presStyleIdx="2" presStyleCnt="5" custLinFactNeighborX="-3089" custLinFactNeighborY="-5244"/>
      <dgm:spPr/>
      <dgm:t>
        <a:bodyPr/>
        <a:lstStyle/>
        <a:p>
          <a:endParaRPr lang="en-US"/>
        </a:p>
      </dgm:t>
    </dgm:pt>
    <dgm:pt modelId="{A682A9C1-7F65-46C7-A1C3-B04546E7A632}" type="pres">
      <dgm:prSet presAssocID="{613A9E60-5B30-4ACF-9ABF-45DBE9F79821}" presName="dummy3a" presStyleCnt="0"/>
      <dgm:spPr/>
    </dgm:pt>
    <dgm:pt modelId="{B332642F-20DE-455E-ACF9-E9480D0B490C}" type="pres">
      <dgm:prSet presAssocID="{613A9E60-5B30-4ACF-9ABF-45DBE9F79821}" presName="dummy3b" presStyleCnt="0"/>
      <dgm:spPr/>
    </dgm:pt>
    <dgm:pt modelId="{824F4E06-F6BD-444A-8E21-69D595DF44C2}" type="pres">
      <dgm:prSet presAssocID="{613A9E60-5B30-4ACF-9ABF-45DBE9F7982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1A689-F3B8-47F2-ABEA-D4C8EBA76C37}" type="pres">
      <dgm:prSet presAssocID="{613A9E60-5B30-4ACF-9ABF-45DBE9F79821}" presName="wedge4" presStyleLbl="node1" presStyleIdx="3" presStyleCnt="5" custLinFactNeighborX="-827" custLinFactNeighborY="-3601"/>
      <dgm:spPr/>
      <dgm:t>
        <a:bodyPr/>
        <a:lstStyle/>
        <a:p>
          <a:endParaRPr lang="en-US"/>
        </a:p>
      </dgm:t>
    </dgm:pt>
    <dgm:pt modelId="{F614F92C-789A-4C35-93C6-0C9806EAE064}" type="pres">
      <dgm:prSet presAssocID="{613A9E60-5B30-4ACF-9ABF-45DBE9F79821}" presName="dummy4a" presStyleCnt="0"/>
      <dgm:spPr/>
    </dgm:pt>
    <dgm:pt modelId="{F6ABD35B-0FA5-4B31-8183-A38BAF630FEF}" type="pres">
      <dgm:prSet presAssocID="{613A9E60-5B30-4ACF-9ABF-45DBE9F79821}" presName="dummy4b" presStyleCnt="0"/>
      <dgm:spPr/>
    </dgm:pt>
    <dgm:pt modelId="{725F43E0-181A-45A0-89AE-D551BCCB831B}" type="pres">
      <dgm:prSet presAssocID="{613A9E60-5B30-4ACF-9ABF-45DBE9F7982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7C58F-BAD0-496B-806F-5878B82A06D0}" type="pres">
      <dgm:prSet presAssocID="{613A9E60-5B30-4ACF-9ABF-45DBE9F79821}" presName="wedge5" presStyleLbl="node1" presStyleIdx="4" presStyleCnt="5"/>
      <dgm:spPr/>
      <dgm:t>
        <a:bodyPr/>
        <a:lstStyle/>
        <a:p>
          <a:endParaRPr lang="en-US"/>
        </a:p>
      </dgm:t>
    </dgm:pt>
    <dgm:pt modelId="{9C18A298-9C49-4A69-9EC2-EC6345236EA3}" type="pres">
      <dgm:prSet presAssocID="{613A9E60-5B30-4ACF-9ABF-45DBE9F79821}" presName="dummy5a" presStyleCnt="0"/>
      <dgm:spPr/>
    </dgm:pt>
    <dgm:pt modelId="{466831B7-9D7D-433E-B817-6C12CC759376}" type="pres">
      <dgm:prSet presAssocID="{613A9E60-5B30-4ACF-9ABF-45DBE9F79821}" presName="dummy5b" presStyleCnt="0"/>
      <dgm:spPr/>
    </dgm:pt>
    <dgm:pt modelId="{6C8E44D3-C517-4558-ADD7-F9E429931C1F}" type="pres">
      <dgm:prSet presAssocID="{613A9E60-5B30-4ACF-9ABF-45DBE9F7982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88EA5-D7C8-4131-898F-00F154E63EB4}" type="pres">
      <dgm:prSet presAssocID="{4E2030BF-BA81-47EA-ABDE-7C556E58C5FD}" presName="arrowWedge1" presStyleLbl="fgSibTrans2D1" presStyleIdx="0" presStyleCnt="5" custLinFactNeighborX="222" custLinFactNeighborY="2286"/>
      <dgm:spPr>
        <a:noFill/>
        <a:ln w="28575"/>
      </dgm:spPr>
    </dgm:pt>
    <dgm:pt modelId="{2582F7BC-2107-4BAD-93EF-33DB4C8B648D}" type="pres">
      <dgm:prSet presAssocID="{57CC7843-6CA9-485F-8814-F04EE9D46630}" presName="arrowWedge2" presStyleLbl="fgSibTrans2D1" presStyleIdx="1" presStyleCnt="5"/>
      <dgm:spPr>
        <a:ln w="28575"/>
      </dgm:spPr>
    </dgm:pt>
    <dgm:pt modelId="{1A188276-51EF-4D3E-841C-E986DB87F147}" type="pres">
      <dgm:prSet presAssocID="{13810693-E655-4AC6-B277-4F1E432EF605}" presName="arrowWedge3" presStyleLbl="fgSibTrans2D1" presStyleIdx="2" presStyleCnt="5"/>
      <dgm:spPr>
        <a:ln w="28575"/>
      </dgm:spPr>
    </dgm:pt>
    <dgm:pt modelId="{392FBAEE-D957-4181-A86A-E89928700B74}" type="pres">
      <dgm:prSet presAssocID="{15FFF0AA-0013-4E24-AC2C-CD24F4AECCC6}" presName="arrowWedge4" presStyleLbl="fgSibTrans2D1" presStyleIdx="3" presStyleCnt="5"/>
      <dgm:spPr>
        <a:ln w="28575"/>
      </dgm:spPr>
    </dgm:pt>
    <dgm:pt modelId="{F1BFF210-7310-47E8-9C45-71F1119966AE}" type="pres">
      <dgm:prSet presAssocID="{AA4B8FBA-4D01-4693-B360-9795C7A124E4}" presName="arrowWedge5" presStyleLbl="fgSibTrans2D1" presStyleIdx="4" presStyleCnt="5" custLinFactNeighborX="1349" custLinFactNeighborY="-1049"/>
      <dgm:spPr>
        <a:ln w="28575"/>
      </dgm:spPr>
    </dgm:pt>
  </dgm:ptLst>
  <dgm:cxnLst>
    <dgm:cxn modelId="{9EAF1F8A-5FB2-4EB4-B56E-69696C2C7FDE}" srcId="{613A9E60-5B30-4ACF-9ABF-45DBE9F79821}" destId="{6C423D8B-B8A6-4755-A984-46439C3875B2}" srcOrd="1" destOrd="0" parTransId="{404BB90D-AF87-468B-911A-96D12AF356E4}" sibTransId="{57CC7843-6CA9-485F-8814-F04EE9D46630}"/>
    <dgm:cxn modelId="{8BA2AA3B-2655-4D85-BA36-0E18A5F977D7}" type="presOf" srcId="{5B0A6305-E72A-4341-9F5D-D1580D44111F}" destId="{6C8E44D3-C517-4558-ADD7-F9E429931C1F}" srcOrd="1" destOrd="0" presId="urn:microsoft.com/office/officeart/2005/8/layout/cycle8"/>
    <dgm:cxn modelId="{D74FE072-A7B0-4D88-80A5-F63ABB96097D}" type="presOf" srcId="{6C423D8B-B8A6-4755-A984-46439C3875B2}" destId="{E7FEC611-8F05-4D41-B532-49A38ABAD3AE}" srcOrd="0" destOrd="0" presId="urn:microsoft.com/office/officeart/2005/8/layout/cycle8"/>
    <dgm:cxn modelId="{11CF6E49-D2F6-4959-AF6D-AD5AE192C16E}" srcId="{613A9E60-5B30-4ACF-9ABF-45DBE9F79821}" destId="{9247543F-41F7-4D16-A3EB-CDE123675C66}" srcOrd="3" destOrd="0" parTransId="{4147C041-9DDA-49ED-B23D-0D998E6F2CC1}" sibTransId="{15FFF0AA-0013-4E24-AC2C-CD24F4AECCC6}"/>
    <dgm:cxn modelId="{705734BE-B26E-4D49-B854-63E2C40D938E}" srcId="{613A9E60-5B30-4ACF-9ABF-45DBE9F79821}" destId="{5B0A6305-E72A-4341-9F5D-D1580D44111F}" srcOrd="4" destOrd="0" parTransId="{891EA9B7-BE45-49A3-99C8-B93B71EFF5FA}" sibTransId="{AA4B8FBA-4D01-4693-B360-9795C7A124E4}"/>
    <dgm:cxn modelId="{E1BDEF3F-7AD2-4FD1-8550-65F475465D3A}" type="presOf" srcId="{74233085-4598-443F-A1EC-33A90A77DC89}" destId="{7FC1874A-AFDB-48F4-8D9B-0B82D40B9B69}" srcOrd="1" destOrd="0" presId="urn:microsoft.com/office/officeart/2005/8/layout/cycle8"/>
    <dgm:cxn modelId="{A3365A69-5C45-4F58-B3BE-21618292B412}" srcId="{613A9E60-5B30-4ACF-9ABF-45DBE9F79821}" destId="{74233085-4598-443F-A1EC-33A90A77DC89}" srcOrd="0" destOrd="0" parTransId="{549D0531-D239-4341-9D4C-884B358EF378}" sibTransId="{4E2030BF-BA81-47EA-ABDE-7C556E58C5FD}"/>
    <dgm:cxn modelId="{1C0AF38D-8BBD-40CC-99AF-049A2072199C}" srcId="{613A9E60-5B30-4ACF-9ABF-45DBE9F79821}" destId="{59EF9E3F-4D06-447B-A40B-0AA638A6B5BE}" srcOrd="2" destOrd="0" parTransId="{2B0C78B2-EA52-44C6-A1AF-29BD18674FC2}" sibTransId="{13810693-E655-4AC6-B277-4F1E432EF605}"/>
    <dgm:cxn modelId="{C4EC370C-44F6-4866-B832-DACD22AD0CA9}" type="presOf" srcId="{59EF9E3F-4D06-447B-A40B-0AA638A6B5BE}" destId="{87ACDF3A-D45F-4624-99BE-4E8297AECF9C}" srcOrd="0" destOrd="0" presId="urn:microsoft.com/office/officeart/2005/8/layout/cycle8"/>
    <dgm:cxn modelId="{381AF062-1B7B-49ED-9197-286CA527E64A}" type="presOf" srcId="{613A9E60-5B30-4ACF-9ABF-45DBE9F79821}" destId="{051673D7-8181-4F53-94E2-02E3A9D646ED}" srcOrd="0" destOrd="0" presId="urn:microsoft.com/office/officeart/2005/8/layout/cycle8"/>
    <dgm:cxn modelId="{E1000DCE-0E1E-4B84-BEEC-14C7432B54BD}" type="presOf" srcId="{59EF9E3F-4D06-447B-A40B-0AA638A6B5BE}" destId="{824F4E06-F6BD-444A-8E21-69D595DF44C2}" srcOrd="1" destOrd="0" presId="urn:microsoft.com/office/officeart/2005/8/layout/cycle8"/>
    <dgm:cxn modelId="{F53E58B5-B936-4568-A0A7-9665999B5929}" type="presOf" srcId="{6C423D8B-B8A6-4755-A984-46439C3875B2}" destId="{60A60DB5-96BF-4462-B0ED-5F1A63CAF4C1}" srcOrd="1" destOrd="0" presId="urn:microsoft.com/office/officeart/2005/8/layout/cycle8"/>
    <dgm:cxn modelId="{EC400B68-70FA-46B9-BFDB-2C49A9D20E79}" type="presOf" srcId="{74233085-4598-443F-A1EC-33A90A77DC89}" destId="{EE17AE4E-8D00-4C03-83CF-A94AC2FCAD4A}" srcOrd="0" destOrd="0" presId="urn:microsoft.com/office/officeart/2005/8/layout/cycle8"/>
    <dgm:cxn modelId="{73B29667-FD3B-428C-B70E-E7227A3B9F3E}" type="presOf" srcId="{9247543F-41F7-4D16-A3EB-CDE123675C66}" destId="{725F43E0-181A-45A0-89AE-D551BCCB831B}" srcOrd="1" destOrd="0" presId="urn:microsoft.com/office/officeart/2005/8/layout/cycle8"/>
    <dgm:cxn modelId="{0037DE4C-B04D-4DEF-B1E2-5BC3171D7F04}" type="presOf" srcId="{9247543F-41F7-4D16-A3EB-CDE123675C66}" destId="{3FE1A689-F3B8-47F2-ABEA-D4C8EBA76C37}" srcOrd="0" destOrd="0" presId="urn:microsoft.com/office/officeart/2005/8/layout/cycle8"/>
    <dgm:cxn modelId="{AB9AF70C-57FD-40A8-A142-1690B05E4144}" type="presOf" srcId="{5B0A6305-E72A-4341-9F5D-D1580D44111F}" destId="{DA67C58F-BAD0-496B-806F-5878B82A06D0}" srcOrd="0" destOrd="0" presId="urn:microsoft.com/office/officeart/2005/8/layout/cycle8"/>
    <dgm:cxn modelId="{6867D06E-74CE-4FFD-87A3-E99055D041CB}" type="presParOf" srcId="{051673D7-8181-4F53-94E2-02E3A9D646ED}" destId="{EE17AE4E-8D00-4C03-83CF-A94AC2FCAD4A}" srcOrd="0" destOrd="0" presId="urn:microsoft.com/office/officeart/2005/8/layout/cycle8"/>
    <dgm:cxn modelId="{6E2565A5-B9A0-44AF-A081-DBB2356340C5}" type="presParOf" srcId="{051673D7-8181-4F53-94E2-02E3A9D646ED}" destId="{29D43EC6-11EE-47FF-90FD-46FF2BA57B53}" srcOrd="1" destOrd="0" presId="urn:microsoft.com/office/officeart/2005/8/layout/cycle8"/>
    <dgm:cxn modelId="{6B452667-2C3F-4CA0-8260-E0D83D9DF52D}" type="presParOf" srcId="{051673D7-8181-4F53-94E2-02E3A9D646ED}" destId="{77A21549-E1EF-4601-9612-96A106E9E2B0}" srcOrd="2" destOrd="0" presId="urn:microsoft.com/office/officeart/2005/8/layout/cycle8"/>
    <dgm:cxn modelId="{7287CB9C-F5AE-4034-8E4A-348442FB5C4E}" type="presParOf" srcId="{051673D7-8181-4F53-94E2-02E3A9D646ED}" destId="{7FC1874A-AFDB-48F4-8D9B-0B82D40B9B69}" srcOrd="3" destOrd="0" presId="urn:microsoft.com/office/officeart/2005/8/layout/cycle8"/>
    <dgm:cxn modelId="{4C6F5368-3023-4402-B90C-913463439A35}" type="presParOf" srcId="{051673D7-8181-4F53-94E2-02E3A9D646ED}" destId="{E7FEC611-8F05-4D41-B532-49A38ABAD3AE}" srcOrd="4" destOrd="0" presId="urn:microsoft.com/office/officeart/2005/8/layout/cycle8"/>
    <dgm:cxn modelId="{505F3EB0-5D3A-4BA8-A94D-85F0B92FCE97}" type="presParOf" srcId="{051673D7-8181-4F53-94E2-02E3A9D646ED}" destId="{FB1EE766-9730-4C40-8E77-11C5664FAB5E}" srcOrd="5" destOrd="0" presId="urn:microsoft.com/office/officeart/2005/8/layout/cycle8"/>
    <dgm:cxn modelId="{A365301B-1D61-4DEB-9DCC-BB6A78D47241}" type="presParOf" srcId="{051673D7-8181-4F53-94E2-02E3A9D646ED}" destId="{2194A1DA-EE71-4C2D-A1A2-58C3D2EAE501}" srcOrd="6" destOrd="0" presId="urn:microsoft.com/office/officeart/2005/8/layout/cycle8"/>
    <dgm:cxn modelId="{B75489A3-5700-4FFA-B45D-EF4EF9A5818E}" type="presParOf" srcId="{051673D7-8181-4F53-94E2-02E3A9D646ED}" destId="{60A60DB5-96BF-4462-B0ED-5F1A63CAF4C1}" srcOrd="7" destOrd="0" presId="urn:microsoft.com/office/officeart/2005/8/layout/cycle8"/>
    <dgm:cxn modelId="{91458152-1631-40D9-9753-4C60B607612F}" type="presParOf" srcId="{051673D7-8181-4F53-94E2-02E3A9D646ED}" destId="{87ACDF3A-D45F-4624-99BE-4E8297AECF9C}" srcOrd="8" destOrd="0" presId="urn:microsoft.com/office/officeart/2005/8/layout/cycle8"/>
    <dgm:cxn modelId="{F42C0C25-5839-4716-B3CF-0FDB82D5D337}" type="presParOf" srcId="{051673D7-8181-4F53-94E2-02E3A9D646ED}" destId="{A682A9C1-7F65-46C7-A1C3-B04546E7A632}" srcOrd="9" destOrd="0" presId="urn:microsoft.com/office/officeart/2005/8/layout/cycle8"/>
    <dgm:cxn modelId="{DA38B4B1-170C-49ED-98FF-BC227D5969AB}" type="presParOf" srcId="{051673D7-8181-4F53-94E2-02E3A9D646ED}" destId="{B332642F-20DE-455E-ACF9-E9480D0B490C}" srcOrd="10" destOrd="0" presId="urn:microsoft.com/office/officeart/2005/8/layout/cycle8"/>
    <dgm:cxn modelId="{27BCB4A9-59E2-44FC-96F1-C3DC303B2824}" type="presParOf" srcId="{051673D7-8181-4F53-94E2-02E3A9D646ED}" destId="{824F4E06-F6BD-444A-8E21-69D595DF44C2}" srcOrd="11" destOrd="0" presId="urn:microsoft.com/office/officeart/2005/8/layout/cycle8"/>
    <dgm:cxn modelId="{6232C586-E576-49F9-8619-780668C97F52}" type="presParOf" srcId="{051673D7-8181-4F53-94E2-02E3A9D646ED}" destId="{3FE1A689-F3B8-47F2-ABEA-D4C8EBA76C37}" srcOrd="12" destOrd="0" presId="urn:microsoft.com/office/officeart/2005/8/layout/cycle8"/>
    <dgm:cxn modelId="{59EA9F72-ADDE-400B-95A8-4299B252E002}" type="presParOf" srcId="{051673D7-8181-4F53-94E2-02E3A9D646ED}" destId="{F614F92C-789A-4C35-93C6-0C9806EAE064}" srcOrd="13" destOrd="0" presId="urn:microsoft.com/office/officeart/2005/8/layout/cycle8"/>
    <dgm:cxn modelId="{55314731-813C-44CE-AA22-98E0CF0E100E}" type="presParOf" srcId="{051673D7-8181-4F53-94E2-02E3A9D646ED}" destId="{F6ABD35B-0FA5-4B31-8183-A38BAF630FEF}" srcOrd="14" destOrd="0" presId="urn:microsoft.com/office/officeart/2005/8/layout/cycle8"/>
    <dgm:cxn modelId="{4396F940-666F-4778-9CA0-1ADE9E7B0A5E}" type="presParOf" srcId="{051673D7-8181-4F53-94E2-02E3A9D646ED}" destId="{725F43E0-181A-45A0-89AE-D551BCCB831B}" srcOrd="15" destOrd="0" presId="urn:microsoft.com/office/officeart/2005/8/layout/cycle8"/>
    <dgm:cxn modelId="{667F501D-0A87-4012-82FC-6732A27F8CCF}" type="presParOf" srcId="{051673D7-8181-4F53-94E2-02E3A9D646ED}" destId="{DA67C58F-BAD0-496B-806F-5878B82A06D0}" srcOrd="16" destOrd="0" presId="urn:microsoft.com/office/officeart/2005/8/layout/cycle8"/>
    <dgm:cxn modelId="{020BB361-7496-4EBD-AA8F-733E8538ACF2}" type="presParOf" srcId="{051673D7-8181-4F53-94E2-02E3A9D646ED}" destId="{9C18A298-9C49-4A69-9EC2-EC6345236EA3}" srcOrd="17" destOrd="0" presId="urn:microsoft.com/office/officeart/2005/8/layout/cycle8"/>
    <dgm:cxn modelId="{CB73A5D4-8DE3-43ED-8B73-A4385FCA6019}" type="presParOf" srcId="{051673D7-8181-4F53-94E2-02E3A9D646ED}" destId="{466831B7-9D7D-433E-B817-6C12CC759376}" srcOrd="18" destOrd="0" presId="urn:microsoft.com/office/officeart/2005/8/layout/cycle8"/>
    <dgm:cxn modelId="{50633014-4A9F-44C1-87AF-90483D1D9D72}" type="presParOf" srcId="{051673D7-8181-4F53-94E2-02E3A9D646ED}" destId="{6C8E44D3-C517-4558-ADD7-F9E429931C1F}" srcOrd="19" destOrd="0" presId="urn:microsoft.com/office/officeart/2005/8/layout/cycle8"/>
    <dgm:cxn modelId="{9E33B848-A021-4EEC-9A7B-39AD40E62868}" type="presParOf" srcId="{051673D7-8181-4F53-94E2-02E3A9D646ED}" destId="{7BF88EA5-D7C8-4131-898F-00F154E63EB4}" srcOrd="20" destOrd="0" presId="urn:microsoft.com/office/officeart/2005/8/layout/cycle8"/>
    <dgm:cxn modelId="{025BBBD1-27CE-4F79-990B-E70C6D730E66}" type="presParOf" srcId="{051673D7-8181-4F53-94E2-02E3A9D646ED}" destId="{2582F7BC-2107-4BAD-93EF-33DB4C8B648D}" srcOrd="21" destOrd="0" presId="urn:microsoft.com/office/officeart/2005/8/layout/cycle8"/>
    <dgm:cxn modelId="{4F2A08FD-795D-4C1F-9BBD-FEBB986ACA04}" type="presParOf" srcId="{051673D7-8181-4F53-94E2-02E3A9D646ED}" destId="{1A188276-51EF-4D3E-841C-E986DB87F147}" srcOrd="22" destOrd="0" presId="urn:microsoft.com/office/officeart/2005/8/layout/cycle8"/>
    <dgm:cxn modelId="{92322B4C-3058-4C0B-AC65-8A45E5A89CE5}" type="presParOf" srcId="{051673D7-8181-4F53-94E2-02E3A9D646ED}" destId="{392FBAEE-D957-4181-A86A-E89928700B74}" srcOrd="23" destOrd="0" presId="urn:microsoft.com/office/officeart/2005/8/layout/cycle8"/>
    <dgm:cxn modelId="{54B49570-8751-405E-BECA-7C3589616605}" type="presParOf" srcId="{051673D7-8181-4F53-94E2-02E3A9D646ED}" destId="{F1BFF210-7310-47E8-9C45-71F1119966AE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7AE4E-8D00-4C03-83CF-A94AC2FCAD4A}">
      <dsp:nvSpPr>
        <dsp:cNvPr id="0" name=""/>
        <dsp:cNvSpPr/>
      </dsp:nvSpPr>
      <dsp:spPr>
        <a:xfrm>
          <a:off x="533391" y="76197"/>
          <a:ext cx="1984248" cy="198424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noFill/>
          </a:endParaRPr>
        </a:p>
      </dsp:txBody>
      <dsp:txXfrm>
        <a:off x="1579137" y="496668"/>
        <a:ext cx="708660" cy="590549"/>
      </dsp:txXfrm>
    </dsp:sp>
    <dsp:sp modelId="{E7FEC611-8F05-4D41-B532-49A38ABAD3AE}">
      <dsp:nvSpPr>
        <dsp:cNvPr id="0" name=""/>
        <dsp:cNvSpPr/>
      </dsp:nvSpPr>
      <dsp:spPr>
        <a:xfrm>
          <a:off x="493775" y="138947"/>
          <a:ext cx="1984248" cy="198424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>
            <a:noFill/>
          </a:endParaRPr>
        </a:p>
      </dsp:txBody>
      <dsp:txXfrm>
        <a:off x="966216" y="1426346"/>
        <a:ext cx="1062989" cy="519684"/>
      </dsp:txXfrm>
    </dsp:sp>
    <dsp:sp modelId="{87ACDF3A-D45F-4624-99BE-4E8297AECF9C}">
      <dsp:nvSpPr>
        <dsp:cNvPr id="0" name=""/>
        <dsp:cNvSpPr/>
      </dsp:nvSpPr>
      <dsp:spPr>
        <a:xfrm>
          <a:off x="509064" y="169516"/>
          <a:ext cx="1984248" cy="1984248"/>
        </a:xfrm>
        <a:prstGeom prst="pie">
          <a:avLst>
            <a:gd name="adj1" fmla="val 9000000"/>
            <a:gd name="adj2" fmla="val 1620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noFill/>
          </a:endParaRPr>
        </a:p>
      </dsp:txBody>
      <dsp:txXfrm>
        <a:off x="738906" y="589987"/>
        <a:ext cx="708660" cy="590549"/>
      </dsp:txXfrm>
    </dsp:sp>
    <dsp:sp modelId="{7BF88EA5-D7C8-4131-898F-00F154E63EB4}">
      <dsp:nvSpPr>
        <dsp:cNvPr id="0" name=""/>
        <dsp:cNvSpPr/>
      </dsp:nvSpPr>
      <dsp:spPr>
        <a:xfrm>
          <a:off x="384051" y="-9"/>
          <a:ext cx="2229916" cy="22299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AD6470-1BFE-4C7A-BB5B-C0866CBB9FB6}">
      <dsp:nvSpPr>
        <dsp:cNvPr id="0" name=""/>
        <dsp:cNvSpPr/>
      </dsp:nvSpPr>
      <dsp:spPr>
        <a:xfrm>
          <a:off x="370941" y="15987"/>
          <a:ext cx="2229916" cy="22299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A4C0BC-10F7-4C85-B9F1-C7B6781E748B}">
      <dsp:nvSpPr>
        <dsp:cNvPr id="0" name=""/>
        <dsp:cNvSpPr/>
      </dsp:nvSpPr>
      <dsp:spPr>
        <a:xfrm>
          <a:off x="402344" y="9"/>
          <a:ext cx="2229916" cy="22299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7AE4E-8D00-4C03-83CF-A94AC2FCAD4A}">
      <dsp:nvSpPr>
        <dsp:cNvPr id="0" name=""/>
        <dsp:cNvSpPr/>
      </dsp:nvSpPr>
      <dsp:spPr>
        <a:xfrm>
          <a:off x="482933" y="140044"/>
          <a:ext cx="2176272" cy="2176272"/>
        </a:xfrm>
        <a:prstGeom prst="pie">
          <a:avLst>
            <a:gd name="adj1" fmla="val 16200000"/>
            <a:gd name="adj2" fmla="val 20520000"/>
          </a:avLst>
        </a:prstGeom>
        <a:noFill/>
        <a:ln w="28575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noFill/>
          </a:endParaRPr>
        </a:p>
      </dsp:txBody>
      <dsp:txXfrm>
        <a:off x="1618222" y="505865"/>
        <a:ext cx="699516" cy="466344"/>
      </dsp:txXfrm>
    </dsp:sp>
    <dsp:sp modelId="{E7FEC611-8F05-4D41-B532-49A38ABAD3AE}">
      <dsp:nvSpPr>
        <dsp:cNvPr id="0" name=""/>
        <dsp:cNvSpPr/>
      </dsp:nvSpPr>
      <dsp:spPr>
        <a:xfrm>
          <a:off x="482936" y="140036"/>
          <a:ext cx="2176272" cy="2176272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1884559" y="1134385"/>
        <a:ext cx="647700" cy="518160"/>
      </dsp:txXfrm>
    </dsp:sp>
    <dsp:sp modelId="{87ACDF3A-D45F-4624-99BE-4E8297AECF9C}">
      <dsp:nvSpPr>
        <dsp:cNvPr id="0" name=""/>
        <dsp:cNvSpPr/>
      </dsp:nvSpPr>
      <dsp:spPr>
        <a:xfrm>
          <a:off x="482938" y="140033"/>
          <a:ext cx="2176272" cy="2176272"/>
        </a:xfrm>
        <a:prstGeom prst="pie">
          <a:avLst>
            <a:gd name="adj1" fmla="val 3240000"/>
            <a:gd name="adj2" fmla="val 7560000"/>
          </a:avLst>
        </a:prstGeom>
        <a:noFill/>
        <a:ln w="28575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1260178" y="1668605"/>
        <a:ext cx="621792" cy="569976"/>
      </dsp:txXfrm>
    </dsp:sp>
    <dsp:sp modelId="{3FE1A689-F3B8-47F2-ABEA-D4C8EBA76C37}">
      <dsp:nvSpPr>
        <dsp:cNvPr id="0" name=""/>
        <dsp:cNvSpPr/>
      </dsp:nvSpPr>
      <dsp:spPr>
        <a:xfrm>
          <a:off x="482941" y="140036"/>
          <a:ext cx="2176272" cy="2176272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noFill/>
          </a:endParaRPr>
        </a:p>
      </dsp:txBody>
      <dsp:txXfrm>
        <a:off x="609890" y="1134385"/>
        <a:ext cx="647700" cy="518160"/>
      </dsp:txXfrm>
    </dsp:sp>
    <dsp:sp modelId="{DA67C58F-BAD0-496B-806F-5878B82A06D0}">
      <dsp:nvSpPr>
        <dsp:cNvPr id="0" name=""/>
        <dsp:cNvSpPr/>
      </dsp:nvSpPr>
      <dsp:spPr>
        <a:xfrm>
          <a:off x="519592" y="160370"/>
          <a:ext cx="2176272" cy="2176272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noFill/>
          </a:endParaRPr>
        </a:p>
      </dsp:txBody>
      <dsp:txXfrm>
        <a:off x="861059" y="526191"/>
        <a:ext cx="699516" cy="466344"/>
      </dsp:txXfrm>
    </dsp:sp>
    <dsp:sp modelId="{7BF88EA5-D7C8-4131-898F-00F154E63EB4}">
      <dsp:nvSpPr>
        <dsp:cNvPr id="0" name=""/>
        <dsp:cNvSpPr/>
      </dsp:nvSpPr>
      <dsp:spPr>
        <a:xfrm>
          <a:off x="353539" y="61231"/>
          <a:ext cx="2445715" cy="2445715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noFill/>
        <a:ln w="28575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82F7BC-2107-4BAD-93EF-33DB4C8B648D}">
      <dsp:nvSpPr>
        <dsp:cNvPr id="0" name=""/>
        <dsp:cNvSpPr/>
      </dsp:nvSpPr>
      <dsp:spPr>
        <a:xfrm>
          <a:off x="348365" y="5296"/>
          <a:ext cx="2445715" cy="2445715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188276-51EF-4D3E-841C-E986DB87F147}">
      <dsp:nvSpPr>
        <dsp:cNvPr id="0" name=""/>
        <dsp:cNvSpPr/>
      </dsp:nvSpPr>
      <dsp:spPr>
        <a:xfrm>
          <a:off x="348217" y="5402"/>
          <a:ext cx="2445715" cy="2445715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2FBAEE-D957-4181-A86A-E89928700B74}">
      <dsp:nvSpPr>
        <dsp:cNvPr id="0" name=""/>
        <dsp:cNvSpPr/>
      </dsp:nvSpPr>
      <dsp:spPr>
        <a:xfrm>
          <a:off x="348069" y="5296"/>
          <a:ext cx="2445715" cy="2445715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BFF210-7310-47E8-9C45-71F1119966AE}">
      <dsp:nvSpPr>
        <dsp:cNvPr id="0" name=""/>
        <dsp:cNvSpPr/>
      </dsp:nvSpPr>
      <dsp:spPr>
        <a:xfrm>
          <a:off x="417966" y="-6"/>
          <a:ext cx="2445715" cy="2445715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EB2D9-D45F-4E54-8663-FC261C787B2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7976F-531A-4013-B137-FBB5AFB3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2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976F-531A-4013-B137-FBB5AFB38D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4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0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990908.jpg"/>
          <p:cNvPicPr>
            <a:picLocks noChangeAspect="1"/>
          </p:cNvPicPr>
          <p:nvPr/>
        </p:nvPicPr>
        <p:blipFill>
          <a:blip r:embed="rId2" cstate="print"/>
          <a:srcRect l="22467" t="15555" r="15583" b="21111"/>
          <a:stretch>
            <a:fillRect/>
          </a:stretch>
        </p:blipFill>
        <p:spPr>
          <a:xfrm>
            <a:off x="228600" y="185737"/>
            <a:ext cx="8717657" cy="514826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48828" y="5534561"/>
            <a:ext cx="8077200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ফুলের শুভেচ্ছা </a:t>
            </a:r>
            <a:endParaRPr lang="en-US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5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119640"/>
            <a:ext cx="3200400" cy="3200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24200" y="467110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latin typeface="NikoshBAN" pitchFamily="2" charset="0"/>
                <a:cs typeface="NikoshBAN" pitchFamily="2" charset="0"/>
              </a:rPr>
              <a:t>  ১টি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842234"/>
              </p:ext>
            </p:extLst>
          </p:nvPr>
        </p:nvGraphicFramePr>
        <p:xfrm>
          <a:off x="2963863" y="4437063"/>
          <a:ext cx="62388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4437063"/>
                        <a:ext cx="623887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2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-icon.png"/>
          <p:cNvPicPr>
            <a:picLocks noChangeAspect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>
          <a:xfrm>
            <a:off x="7172325" y="152400"/>
            <a:ext cx="1600200" cy="3200400"/>
          </a:xfrm>
          <a:prstGeom prst="rect">
            <a:avLst/>
          </a:prstGeom>
        </p:spPr>
      </p:pic>
      <p:pic>
        <p:nvPicPr>
          <p:cNvPr id="3" name="Picture 2" descr="Apple-icon.png"/>
          <p:cNvPicPr>
            <a:picLocks noChangeAspect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>
          <a:xfrm>
            <a:off x="276225" y="90706"/>
            <a:ext cx="16002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46482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928274"/>
              </p:ext>
            </p:extLst>
          </p:nvPr>
        </p:nvGraphicFramePr>
        <p:xfrm>
          <a:off x="1143000" y="3467100"/>
          <a:ext cx="7620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6" name="Equation" r:id="rId4" imgW="139680" imgH="406080" progId="Equation.3">
                  <p:embed/>
                </p:oleObj>
              </mc:Choice>
              <mc:Fallback>
                <p:oleObj name="Equation" r:id="rId4" imgW="139680" imgH="406080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67100"/>
                        <a:ext cx="7620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4050" y="36957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977209"/>
              </p:ext>
            </p:extLst>
          </p:nvPr>
        </p:nvGraphicFramePr>
        <p:xfrm>
          <a:off x="6905625" y="3467100"/>
          <a:ext cx="7620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" name="Equation" r:id="rId4" imgW="139680" imgH="406080" progId="Equation.3">
                  <p:embed/>
                </p:oleObj>
              </mc:Choice>
              <mc:Fallback>
                <p:oleObj name="Equation" r:id="rId4" imgW="139680" imgH="406080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3467100"/>
                        <a:ext cx="7620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34275" y="36957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38600" y="4552435"/>
                <a:ext cx="1142999" cy="960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  <m:r>
                            <a:rPr lang="bn-IN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</m:num>
                        <m:den>
                          <m:r>
                            <a:rPr lang="bn-IN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  <m:r>
                            <a:rPr lang="bn-IN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552435"/>
                <a:ext cx="1142999" cy="9609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4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4 -0.00417 L 0.05364 -0.00394 C 0.05781 -0.00232 0.0625 -0.00162 0.06614 0.00185 C 0.08611 0.02199 0.06302 0.01041 0.07708 0.01666 C 0.08107 0.02199 0.08542 0.0287 0.09114 0.03102 C 0.09271 0.03194 0.09427 0.03217 0.09583 0.03333 C 0.09739 0.03426 0.09878 0.03634 0.10052 0.0375 C 0.10347 0.03912 0.10677 0.04028 0.10989 0.04166 L 0.11458 0.04352 C 0.1283 0.05578 0.10625 0.03703 0.12864 0.05185 C 0.13073 0.05324 0.13264 0.05509 0.13489 0.05602 C 0.13785 0.05787 0.14427 0.06018 0.14427 0.06041 C 0.14583 0.06157 0.14722 0.06342 0.14896 0.06435 C 0.15191 0.0662 0.15833 0.06852 0.15833 0.06875 C 0.15989 0.06991 0.16128 0.07176 0.16302 0.07268 C 0.16597 0.07453 0.16927 0.07546 0.17239 0.07685 L 0.17708 0.07916 L 0.18646 0.08333 C 0.18802 0.08379 0.18941 0.08472 0.19114 0.08518 C 0.20052 0.08842 0.19531 0.08657 0.20677 0.09166 L 0.21146 0.09352 C 0.21684 0.09861 0.22101 0.10301 0.22708 0.10602 C 0.23003 0.10787 0.23333 0.10879 0.23646 0.11018 C 0.24305 0.11319 0.23941 0.1118 0.24739 0.11435 C 0.25764 0.12361 0.2533 0.1206 0.25989 0.125 L 0.25989 0.12546 " pathEditMode="relative" rAng="0" ptsTypes="AAAAAAAAAAAAAAAAAAAAAAAA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64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5E-6 0.00023 C -0.0052 0.00069 -0.0106 0.00046 -0.01563 0.00208 C -0.01754 0.00254 -0.01858 0.00532 -0.02032 0.00625 C -0.02292 0.0074 -0.02553 0.00763 -0.02812 0.00833 L -0.05782 0.01458 C -0.06007 0.01504 -0.06198 0.0162 -0.06407 0.01666 C -0.07084 0.01759 -0.07761 0.01805 -0.08438 0.01875 C -0.08698 0.02013 -0.08959 0.02175 -0.09218 0.02291 C -0.10921 0.02963 -0.09948 0.02476 -0.1125 0.02916 C -0.11424 0.02963 -0.11563 0.03055 -0.11719 0.03125 C -0.12726 0.03449 -0.12587 0.03217 -0.1375 0.0375 C -0.13907 0.03819 -0.14063 0.03912 -0.14219 0.03958 C -0.15 0.0412 -0.15782 0.04236 -0.16563 0.04375 C -0.16719 0.04444 -0.16893 0.0449 -0.17032 0.04583 C -0.17257 0.04699 -0.17448 0.04884 -0.17657 0.05 C -0.17917 0.05092 -0.18195 0.05115 -0.18438 0.05208 C -0.18664 0.05254 -0.18855 0.05347 -0.19063 0.05416 C -0.1981 0.06064 -0.19358 0.0574 -0.20469 0.0625 L -0.20938 0.06458 L -0.21407 0.06666 C -0.22761 0.07847 -0.2106 0.06412 -0.22344 0.07291 C -0.22518 0.07384 -0.22657 0.07592 -0.22813 0.07708 C -0.23073 0.0787 -0.23351 0.07939 -0.23594 0.08125 C -0.24688 0.08842 -0.23403 0.0831 -0.24688 0.0875 C -0.24896 0.08958 -0.25087 0.09189 -0.25313 0.09375 C -0.25469 0.09467 -0.25625 0.09513 -0.25782 0.09583 C -0.26494 0.09768 -0.27448 0.09884 -0.28125 0.1 C -0.29185 0.10463 -0.279 0.0993 -0.29688 0.10416 C -0.30799 0.10694 -0.29514 0.10486 -0.30625 0.11041 C -0.31042 0.11226 -0.31875 0.11458 -0.31875 0.11481 C -0.32414 0.11921 -0.32223 0.11689 -0.325 0.12083 L -0.325 0.12106 L -0.325 0.12083 " pathEditMode="relative" rAng="0" ptsTypes="AAAAAAAAAAAAAAAAAAAAAAAAAAAAAAAA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869886"/>
              </p:ext>
            </p:extLst>
          </p:nvPr>
        </p:nvGraphicFramePr>
        <p:xfrm>
          <a:off x="457200" y="1676401"/>
          <a:ext cx="5943600" cy="76200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83714" y="1613474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=4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ভাগ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0214" y="3773388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ভাগের ৫ ভাগ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018941"/>
              </p:ext>
            </p:extLst>
          </p:nvPr>
        </p:nvGraphicFramePr>
        <p:xfrm>
          <a:off x="57150" y="3805000"/>
          <a:ext cx="4667253" cy="614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val="3633335753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161578360"/>
                    </a:ext>
                  </a:extLst>
                </a:gridCol>
                <a:gridCol w="933451">
                  <a:extLst>
                    <a:ext uri="{9D8B030D-6E8A-4147-A177-3AD203B41FA5}">
                      <a16:colId xmlns:a16="http://schemas.microsoft.com/office/drawing/2014/main" val="2942399439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1497057655"/>
                    </a:ext>
                  </a:extLst>
                </a:gridCol>
                <a:gridCol w="1089027">
                  <a:extLst>
                    <a:ext uri="{9D8B030D-6E8A-4147-A177-3AD203B41FA5}">
                      <a16:colId xmlns:a16="http://schemas.microsoft.com/office/drawing/2014/main" val="1210425559"/>
                    </a:ext>
                  </a:extLst>
                </a:gridCol>
              </a:tblGrid>
              <a:tr h="6145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3153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29600" y="3667631"/>
                <a:ext cx="616314" cy="1001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3200" b="0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  <m:r>
                            <a:rPr lang="bn-IN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bn-IN" sz="32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  <m:r>
                            <a:rPr lang="bn-IN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3667631"/>
                <a:ext cx="616314" cy="10010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24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984636"/>
              </p:ext>
            </p:extLst>
          </p:nvPr>
        </p:nvGraphicFramePr>
        <p:xfrm>
          <a:off x="762000" y="2294421"/>
          <a:ext cx="7848600" cy="372537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{21E4AEA4-8DFA-4A89-87EB-49C32662AFE0}</a:tableStyleId>
              </a:tblPr>
              <a:tblGrid>
                <a:gridCol w="219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411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4400" baseline="0" dirty="0" smtClean="0"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8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r>
                        <a:rPr lang="bn-IN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টি দলে বিভক্ত 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68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জবা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চতুর্ভূজ এঁকে        অংশ রং কর।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06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বেলি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বৃত্ত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এঁকে        অংশ রং কর।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66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টগর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চতুর্ভূজ এঁকে       অংশ রং কর।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5943599" y="3200400"/>
          <a:ext cx="60960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0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599" y="3200400"/>
                        <a:ext cx="609601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5943600" y="5181600"/>
          <a:ext cx="60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1" name="Equation" r:id="rId5" imgW="152280" imgH="393480" progId="Equation.3">
                  <p:embed/>
                </p:oleObj>
              </mc:Choice>
              <mc:Fallback>
                <p:oleObj name="Equation" r:id="rId5" imgW="152280" imgH="393480" progId="Equation.3">
                  <p:embed/>
                  <p:pic>
                    <p:nvPicPr>
                      <p:cNvPr id="35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181600"/>
                        <a:ext cx="609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5334000" y="4343400"/>
          <a:ext cx="60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" name="Equation" r:id="rId7" imgW="152280" imgH="393480" progId="Equation.3">
                  <p:embed/>
                </p:oleObj>
              </mc:Choice>
              <mc:Fallback>
                <p:oleObj name="Equation" r:id="rId7" imgW="152280" imgH="393480" progId="Equation.3">
                  <p:embed/>
                  <p:pic>
                    <p:nvPicPr>
                      <p:cNvPr id="35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343400"/>
                        <a:ext cx="609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0700" y="492502"/>
            <a:ext cx="57912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9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971800" y="76200"/>
            <a:ext cx="36576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676400"/>
            <a:ext cx="8458200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00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sz="4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অংশ রং </a:t>
            </a:r>
            <a:r>
              <a:rPr lang="en-US" sz="400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4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         </a:t>
            </a:r>
            <a:r>
              <a:rPr lang="en-US" sz="400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কর।  </a:t>
            </a:r>
            <a:endParaRPr lang="en-US" sz="4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1447800" y="4267200"/>
            <a:ext cx="5486400" cy="457200"/>
            <a:chOff x="1447800" y="4267200"/>
            <a:chExt cx="5486400" cy="4572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267200"/>
              <a:ext cx="1447800" cy="4572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62600" y="4267200"/>
              <a:ext cx="13716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95600" y="4267200"/>
              <a:ext cx="1371600" cy="4572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67200" y="4267200"/>
              <a:ext cx="1295400" cy="4572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1447800" y="3505200"/>
            <a:ext cx="5562600" cy="457200"/>
            <a:chOff x="914400" y="2514600"/>
            <a:chExt cx="6096000" cy="228600"/>
          </a:xfrm>
        </p:grpSpPr>
        <p:sp>
          <p:nvSpPr>
            <p:cNvPr id="29" name="Rectangle 28"/>
            <p:cNvSpPr/>
            <p:nvPr/>
          </p:nvSpPr>
          <p:spPr>
            <a:xfrm>
              <a:off x="914400" y="2514600"/>
              <a:ext cx="12192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91200" y="2514600"/>
              <a:ext cx="12192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72000" y="2514600"/>
              <a:ext cx="12192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33600" y="2514600"/>
              <a:ext cx="12192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52800" y="2514600"/>
              <a:ext cx="12192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57200" y="3429000"/>
            <a:ext cx="83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ক।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খ।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গ।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9"/>
          <p:cNvGrpSpPr/>
          <p:nvPr/>
        </p:nvGrpSpPr>
        <p:grpSpPr>
          <a:xfrm>
            <a:off x="1524000" y="5105400"/>
            <a:ext cx="5410200" cy="457200"/>
            <a:chOff x="1524000" y="5105400"/>
            <a:chExt cx="5410200" cy="457200"/>
          </a:xfrm>
        </p:grpSpPr>
        <p:sp>
          <p:nvSpPr>
            <p:cNvPr id="17" name="Rectangle 16"/>
            <p:cNvSpPr/>
            <p:nvPr/>
          </p:nvSpPr>
          <p:spPr>
            <a:xfrm>
              <a:off x="1524000" y="5105400"/>
              <a:ext cx="111252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67400" y="5105400"/>
              <a:ext cx="10668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61560" y="5105400"/>
              <a:ext cx="100584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33800" y="5105400"/>
              <a:ext cx="111252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21280" y="5105400"/>
              <a:ext cx="111252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7467598" y="4953000"/>
            <a:ext cx="1600203" cy="838200"/>
            <a:chOff x="6934200" y="5381625"/>
            <a:chExt cx="1768646" cy="942975"/>
          </a:xfrm>
        </p:grpSpPr>
        <p:graphicFrame>
          <p:nvGraphicFramePr>
            <p:cNvPr id="37" name="Object 10"/>
            <p:cNvGraphicFramePr>
              <a:graphicFrameLocks noChangeAspect="1"/>
            </p:cNvGraphicFramePr>
            <p:nvPr/>
          </p:nvGraphicFramePr>
          <p:xfrm>
            <a:off x="6934200" y="5381625"/>
            <a:ext cx="685800" cy="942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0" name="Equation" r:id="rId3" imgW="152280" imgH="393480" progId="Equation.3">
                    <p:embed/>
                  </p:oleObj>
                </mc:Choice>
                <mc:Fallback>
                  <p:oleObj name="Equation" r:id="rId3" imgW="152280" imgH="393480" progId="Equation.3">
                    <p:embed/>
                    <p:pic>
                      <p:nvPicPr>
                        <p:cNvPr id="3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5381625"/>
                          <a:ext cx="685800" cy="942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Box 37"/>
            <p:cNvSpPr txBox="1"/>
            <p:nvPr/>
          </p:nvSpPr>
          <p:spPr>
            <a:xfrm>
              <a:off x="7483645" y="5553075"/>
              <a:ext cx="1219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45"/>
          <p:cNvGrpSpPr/>
          <p:nvPr/>
        </p:nvGrpSpPr>
        <p:grpSpPr>
          <a:xfrm>
            <a:off x="7391400" y="4038600"/>
            <a:ext cx="1905000" cy="838200"/>
            <a:chOff x="7543800" y="4267200"/>
            <a:chExt cx="1905000" cy="838200"/>
          </a:xfrm>
        </p:grpSpPr>
        <p:graphicFrame>
          <p:nvGraphicFramePr>
            <p:cNvPr id="43" name="Object 3"/>
            <p:cNvGraphicFramePr>
              <a:graphicFrameLocks noChangeAspect="1"/>
            </p:cNvGraphicFramePr>
            <p:nvPr/>
          </p:nvGraphicFramePr>
          <p:xfrm>
            <a:off x="7543800" y="4267200"/>
            <a:ext cx="838201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1" name="Equation" r:id="rId5" imgW="152280" imgH="393480" progId="Equation.3">
                    <p:embed/>
                  </p:oleObj>
                </mc:Choice>
                <mc:Fallback>
                  <p:oleObj name="Equation" r:id="rId5" imgW="152280" imgH="393480" progId="Equation.3">
                    <p:embed/>
                    <p:pic>
                      <p:nvPicPr>
                        <p:cNvPr id="4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3800" y="4267200"/>
                          <a:ext cx="838201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TextBox 43"/>
            <p:cNvSpPr txBox="1"/>
            <p:nvPr/>
          </p:nvSpPr>
          <p:spPr>
            <a:xfrm>
              <a:off x="8229600" y="4439860"/>
              <a:ext cx="1219200" cy="59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924800" y="3429000"/>
            <a:ext cx="12192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91400" y="3352800"/>
                <a:ext cx="53340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</m:num>
                        <m:den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3352800"/>
                <a:ext cx="533400" cy="7489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25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4" grpId="0"/>
      <p:bldP spid="4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5410200" y="1752600"/>
          <a:ext cx="29718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756524390"/>
              </p:ext>
            </p:extLst>
          </p:nvPr>
        </p:nvGraphicFramePr>
        <p:xfrm>
          <a:off x="685800" y="1624280"/>
          <a:ext cx="3276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Rectangle 15"/>
          <p:cNvSpPr/>
          <p:nvPr/>
        </p:nvSpPr>
        <p:spPr>
          <a:xfrm>
            <a:off x="76200" y="4391561"/>
            <a:ext cx="8991600" cy="1323439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40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অংশ রং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রং 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এঁকে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457200"/>
            <a:ext cx="594360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685800"/>
            <a:ext cx="7010400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4724400"/>
            <a:ext cx="7010400" cy="186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2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68580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667000"/>
            <a:ext cx="7696200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সেলিম রেজা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বাকচুয়া স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হরিনাকুণ্ডু, ঝিনাইদহ।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00337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3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6858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8229600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ভগ্নাংশ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অপ্রকৃত ভগ্নাংশ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নং- ৩৯   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সময়ঃ ৪০ মিনিট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530" t="25000" r="39459" b="18750"/>
          <a:stretch/>
        </p:blipFill>
        <p:spPr>
          <a:xfrm>
            <a:off x="5342025" y="2209800"/>
            <a:ext cx="3344775" cy="44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3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667000"/>
            <a:ext cx="8382000" cy="3231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19.1.1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উপকরণের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১৯.1.2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১৯.1.3.ছবি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অংকে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609600"/>
            <a:ext cx="60960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299" y="381000"/>
            <a:ext cx="7467600" cy="2215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 </a:t>
            </a:r>
            <a:endParaRPr lang="en-US" sz="13800" dirty="0">
              <a:ln>
                <a:solidFill>
                  <a:schemeClr val="accent6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685800"/>
            <a:ext cx="6934200" cy="22159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429000"/>
            <a:ext cx="6553200" cy="26468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8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543800" cy="186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352800"/>
            <a:ext cx="8305800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অপ্রকৃত ভগ্নাংশ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0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016" t="19792" r="34773" b="7292"/>
          <a:stretch/>
        </p:blipFill>
        <p:spPr>
          <a:xfrm>
            <a:off x="1447800" y="55418"/>
            <a:ext cx="5225143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260" t="31250" r="59369" b="54167"/>
          <a:stretch/>
        </p:blipFill>
        <p:spPr>
          <a:xfrm>
            <a:off x="457200" y="1981200"/>
            <a:ext cx="3665483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630" t="30208" r="53514" b="54167"/>
          <a:stretch/>
        </p:blipFill>
        <p:spPr>
          <a:xfrm>
            <a:off x="6172200" y="1676400"/>
            <a:ext cx="2489200" cy="3733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05400" y="2895600"/>
                <a:ext cx="914400" cy="1040221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৪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895600"/>
                <a:ext cx="914400" cy="1040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8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185</Words>
  <Application>Microsoft Office PowerPoint</Application>
  <PresentationFormat>On-screen Show (4:3)</PresentationFormat>
  <Paragraphs>53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NikoshBAN</vt:lpstr>
      <vt:lpstr>Vrinda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</dc:creator>
  <cp:lastModifiedBy>CF</cp:lastModifiedBy>
  <cp:revision>108</cp:revision>
  <dcterms:created xsi:type="dcterms:W3CDTF">2006-08-16T00:00:00Z</dcterms:created>
  <dcterms:modified xsi:type="dcterms:W3CDTF">2020-01-26T04:41:10Z</dcterms:modified>
</cp:coreProperties>
</file>