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9"/>
  </p:notesMasterIdLst>
  <p:sldIdLst>
    <p:sldId id="262" r:id="rId2"/>
    <p:sldId id="264" r:id="rId3"/>
    <p:sldId id="267" r:id="rId4"/>
    <p:sldId id="281" r:id="rId5"/>
    <p:sldId id="269" r:id="rId6"/>
    <p:sldId id="263" r:id="rId7"/>
    <p:sldId id="268" r:id="rId8"/>
    <p:sldId id="277" r:id="rId9"/>
    <p:sldId id="279" r:id="rId10"/>
    <p:sldId id="284" r:id="rId11"/>
    <p:sldId id="282" r:id="rId12"/>
    <p:sldId id="278" r:id="rId13"/>
    <p:sldId id="280" r:id="rId14"/>
    <p:sldId id="283" r:id="rId15"/>
    <p:sldId id="270" r:id="rId16"/>
    <p:sldId id="27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E1B535-7F17-499F-A7DB-B5D8E595AF4A}">
          <p14:sldIdLst/>
        </p14:section>
        <p14:section name="Untitled Section" id="{6502C941-5BFF-40CF-8021-37B42EA908FA}">
          <p14:sldIdLst/>
        </p14:section>
        <p14:section name="Untitled Section" id="{9C464D00-21BD-4513-99FC-528977A9CA85}">
          <p14:sldIdLst>
            <p14:sldId id="262"/>
            <p14:sldId id="264"/>
            <p14:sldId id="267"/>
            <p14:sldId id="281"/>
            <p14:sldId id="269"/>
            <p14:sldId id="263"/>
            <p14:sldId id="268"/>
            <p14:sldId id="277"/>
            <p14:sldId id="279"/>
            <p14:sldId id="284"/>
            <p14:sldId id="282"/>
            <p14:sldId id="278"/>
            <p14:sldId id="280"/>
            <p14:sldId id="283"/>
            <p14:sldId id="270"/>
            <p14:sldId id="27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343" autoAdjust="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BFCE-C61C-4CD7-B203-A79A8D8D799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2F5E-0BD6-4FBF-8B62-4AFE18279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0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54C8-8EA7-463F-8D11-90F9137FCCB5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ADFA-BF13-47EC-B12F-0C3CC63C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1127" y="427786"/>
            <a:ext cx="5969592" cy="5941140"/>
            <a:chOff x="3131127" y="386223"/>
            <a:chExt cx="5969592" cy="59411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127" y="386223"/>
              <a:ext cx="5969592" cy="38377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9891" y="5127034"/>
              <a:ext cx="4405745" cy="12003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en-US" sz="7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7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1995055"/>
            <a:ext cx="11305309" cy="156966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" y="1435059"/>
            <a:ext cx="8878539" cy="48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9927"/>
            <a:ext cx="9822873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যুক্তবর্ণ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537855" y="3549133"/>
            <a:ext cx="950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সুগ</a:t>
            </a:r>
            <a:r>
              <a:rPr lang="bn-BD" sz="7200" dirty="0" smtClean="0">
                <a:solidFill>
                  <a:srgbClr val="FF0000"/>
                </a:solidFill>
              </a:rPr>
              <a:t>ন্ধ</a:t>
            </a:r>
            <a:r>
              <a:rPr lang="bn-BD" sz="7200" dirty="0" smtClean="0"/>
              <a:t>     </a:t>
            </a:r>
            <a:r>
              <a:rPr lang="bn-BD" sz="7200" dirty="0" smtClean="0">
                <a:solidFill>
                  <a:srgbClr val="FF0000"/>
                </a:solidFill>
              </a:rPr>
              <a:t>ন</a:t>
            </a:r>
            <a:r>
              <a:rPr lang="bn-BD" sz="7200" dirty="0" smtClean="0"/>
              <a:t>     </a:t>
            </a:r>
            <a:r>
              <a:rPr lang="bn-BD" sz="7200" dirty="0" smtClean="0">
                <a:solidFill>
                  <a:srgbClr val="FF0000"/>
                </a:solidFill>
              </a:rPr>
              <a:t>ধ</a:t>
            </a:r>
            <a:r>
              <a:rPr lang="bn-BD" sz="7200" dirty="0" smtClean="0"/>
              <a:t>    বন্ধ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43133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623456"/>
            <a:ext cx="9393382" cy="1015663"/>
          </a:xfrm>
          <a:prstGeom prst="rect">
            <a:avLst/>
          </a:prstGeom>
          <a:solidFill>
            <a:srgbClr val="FF0066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2457450"/>
            <a:ext cx="951287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গোলাপ ছাড়া আর কী কী ফুলে গন্ধ আছে আলোচনা করে ৩টি ফুলের নাম লেখ।</a:t>
            </a:r>
          </a:p>
        </p:txBody>
      </p:sp>
    </p:spTree>
    <p:extLst>
      <p:ext uri="{BB962C8B-B14F-4D97-AF65-F5344CB8AC3E}">
        <p14:creationId xmlns:p14="http://schemas.microsoft.com/office/powerpoint/2010/main" val="9657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2089"/>
              </p:ext>
            </p:extLst>
          </p:nvPr>
        </p:nvGraphicFramePr>
        <p:xfrm>
          <a:off x="1491673" y="1273848"/>
          <a:ext cx="9190182" cy="510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5091">
                  <a:extLst>
                    <a:ext uri="{9D8B030D-6E8A-4147-A177-3AD203B41FA5}">
                      <a16:colId xmlns:a16="http://schemas.microsoft.com/office/drawing/2014/main" val="455575904"/>
                    </a:ext>
                  </a:extLst>
                </a:gridCol>
                <a:gridCol w="4595091">
                  <a:extLst>
                    <a:ext uri="{9D8B030D-6E8A-4147-A177-3AD203B41FA5}">
                      <a16:colId xmlns:a16="http://schemas.microsoft.com/office/drawing/2014/main" val="986465544"/>
                    </a:ext>
                  </a:extLst>
                </a:gridCol>
              </a:tblGrid>
              <a:tr h="81985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গন্ধযুক্ত</a:t>
                      </a:r>
                      <a:r>
                        <a:rPr lang="en-US" sz="6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</a:rPr>
                        <a:t>গন্ধমুক্ত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</a:rPr>
                        <a:t> ফুল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930827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44947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028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19083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85776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490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6472" y="263237"/>
            <a:ext cx="1057101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2" y="858981"/>
            <a:ext cx="9171709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3418" y="3186544"/>
            <a:ext cx="49183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0" y="657225"/>
            <a:ext cx="850582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বাড়ির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381125" y="2438400"/>
            <a:ext cx="860107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তোমার বাড়ির আশেপাশে আছে এমন পাঁচটি ফুলের নাম লিখবে।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84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21" y="1789034"/>
            <a:ext cx="4115157" cy="3279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7273" y="5611091"/>
            <a:ext cx="6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726" y="609600"/>
            <a:ext cx="419792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818" y="2092036"/>
            <a:ext cx="9670473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শেখা আজিজ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কর্মস্থলঃ বেজপাড়া সরকারি প্রাথমিক বিদ্যালয়</a:t>
            </a:r>
          </a:p>
          <a:p>
            <a:pPr algn="just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কালীগঞ্জ ঝিনাইদহ</a:t>
            </a:r>
            <a:endPara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9708" y="609600"/>
            <a:ext cx="419792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17" y="2092036"/>
            <a:ext cx="9670473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শেখা আজিজ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কর্মস্থলঃ বেজপাড়া সরকারি প্রাথমিক বিদ্যালয়</a:t>
            </a:r>
          </a:p>
          <a:p>
            <a:pPr algn="just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কালীগঞ্জ ঝিনাইদহ</a:t>
            </a:r>
            <a:endPara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90" y="540328"/>
            <a:ext cx="501534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508" y="2493820"/>
            <a:ext cx="850669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034" y="210416"/>
            <a:ext cx="797242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968" y="1941793"/>
            <a:ext cx="91244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৩.২.১ পরিচিত ফুল সম্পর্কে শুনে বুঝতে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968" y="2983880"/>
            <a:ext cx="968259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বর্ণ ও যুক্তবর্ণ সহযোগে তৈরী শব্দ শুনে স্পষ্ট  ও শুদ্ধভাবে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120" y="4987636"/>
            <a:ext cx="10099098" cy="7342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নির্দেশনা শুনে পালন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8" y="1953491"/>
            <a:ext cx="969818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 ?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97" y="90492"/>
            <a:ext cx="9452962" cy="7256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7673" y="274319"/>
            <a:ext cx="6220691" cy="101566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455212"/>
            <a:ext cx="4045527" cy="248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74" y="4251419"/>
            <a:ext cx="2995979" cy="2245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72" y="1431711"/>
            <a:ext cx="3591579" cy="2504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4321301"/>
            <a:ext cx="3081001" cy="236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27" y="1579417"/>
            <a:ext cx="671945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654" y="3671454"/>
            <a:ext cx="91440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817418"/>
            <a:ext cx="1091738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0873" y="2757053"/>
            <a:ext cx="6289963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গোলাপ ফোটে সারা বছর। গোলাপের সুগন্ধ আছে।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971" y="1801898"/>
            <a:ext cx="5824244" cy="4377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1637" y="5375564"/>
            <a:ext cx="4752109" cy="1015663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গোলাপ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31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54727" y="2244436"/>
            <a:ext cx="9795164" cy="4333215"/>
            <a:chOff x="193964" y="207818"/>
            <a:chExt cx="11582400" cy="6210942"/>
          </a:xfrm>
        </p:grpSpPr>
        <p:sp>
          <p:nvSpPr>
            <p:cNvPr id="2" name="TextBox 1"/>
            <p:cNvSpPr txBox="1"/>
            <p:nvPr/>
          </p:nvSpPr>
          <p:spPr>
            <a:xfrm>
              <a:off x="193964" y="207818"/>
              <a:ext cx="11582400" cy="5957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4" y="420398"/>
              <a:ext cx="5139454" cy="35835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1052" y="4530897"/>
              <a:ext cx="5467358" cy="145578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কৃষ্ণচূড়া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891" y="351308"/>
              <a:ext cx="4749515" cy="36526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15889" y="4830632"/>
              <a:ext cx="4430517" cy="15881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/>
                <a:t>শাপলা</a:t>
              </a:r>
              <a:endParaRPr lang="en-US" sz="6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54727" y="469345"/>
            <a:ext cx="9324109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 বিহীন ফুল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163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141</cp:revision>
  <dcterms:created xsi:type="dcterms:W3CDTF">2020-01-18T05:50:57Z</dcterms:created>
  <dcterms:modified xsi:type="dcterms:W3CDTF">2020-01-26T04:59:26Z</dcterms:modified>
</cp:coreProperties>
</file>