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8" r:id="rId4"/>
    <p:sldId id="259" r:id="rId5"/>
    <p:sldId id="260" r:id="rId6"/>
    <p:sldId id="263" r:id="rId7"/>
    <p:sldId id="264" r:id="rId8"/>
    <p:sldId id="266" r:id="rId9"/>
    <p:sldId id="265" r:id="rId10"/>
    <p:sldId id="261" r:id="rId11"/>
    <p:sldId id="271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5BE13-6822-4A3C-8329-7FC47E9610B8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069FD-DEC3-48BF-B9B0-7ADFF46A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9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069FD-DEC3-48BF-B9B0-7ADFF46A8F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6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C351-4CB5-4D4E-A4F2-00824A14B0A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644C-B287-4D0B-B0A6-01175BC0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2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C351-4CB5-4D4E-A4F2-00824A14B0A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644C-B287-4D0B-B0A6-01175BC0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9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C351-4CB5-4D4E-A4F2-00824A14B0A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644C-B287-4D0B-B0A6-01175BC0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8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C351-4CB5-4D4E-A4F2-00824A14B0A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644C-B287-4D0B-B0A6-01175BC0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4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C351-4CB5-4D4E-A4F2-00824A14B0A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644C-B287-4D0B-B0A6-01175BC0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8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C351-4CB5-4D4E-A4F2-00824A14B0A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644C-B287-4D0B-B0A6-01175BC0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7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C351-4CB5-4D4E-A4F2-00824A14B0A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644C-B287-4D0B-B0A6-01175BC0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7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C351-4CB5-4D4E-A4F2-00824A14B0A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644C-B287-4D0B-B0A6-01175BC0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1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C351-4CB5-4D4E-A4F2-00824A14B0A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644C-B287-4D0B-B0A6-01175BC0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2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C351-4CB5-4D4E-A4F2-00824A14B0A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644C-B287-4D0B-B0A6-01175BC0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0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7C351-4CB5-4D4E-A4F2-00824A14B0A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644C-B287-4D0B-B0A6-01175BC0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9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7C351-4CB5-4D4E-A4F2-00824A14B0A5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8644C-B287-4D0B-B0A6-01175BC0D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5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0203" y="5260931"/>
            <a:ext cx="3194137" cy="1503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35" y="-317126"/>
            <a:ext cx="5818602" cy="57784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613775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55001" y="0"/>
            <a:ext cx="613775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6128" y="0"/>
            <a:ext cx="2855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2648732" y="1557403"/>
            <a:ext cx="1703539" cy="15532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art 4"/>
          <p:cNvSpPr/>
          <p:nvPr/>
        </p:nvSpPr>
        <p:spPr>
          <a:xfrm>
            <a:off x="562105" y="1557403"/>
            <a:ext cx="1703539" cy="15532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চ</a:t>
            </a:r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en-US" dirty="0"/>
          </a:p>
        </p:txBody>
      </p:sp>
      <p:sp>
        <p:nvSpPr>
          <p:cNvPr id="6" name="Heart 5"/>
          <p:cNvSpPr/>
          <p:nvPr/>
        </p:nvSpPr>
        <p:spPr>
          <a:xfrm>
            <a:off x="5018241" y="1557402"/>
            <a:ext cx="1703539" cy="15532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eart 6"/>
          <p:cNvSpPr/>
          <p:nvPr/>
        </p:nvSpPr>
        <p:spPr>
          <a:xfrm>
            <a:off x="7559458" y="1430052"/>
            <a:ext cx="1703539" cy="15532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163" y="410814"/>
            <a:ext cx="2938396" cy="82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163" y="783721"/>
            <a:ext cx="510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105" y="3394553"/>
            <a:ext cx="5969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সংখ্যা বলবে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Heart 15"/>
          <p:cNvSpPr/>
          <p:nvPr/>
        </p:nvSpPr>
        <p:spPr>
          <a:xfrm>
            <a:off x="562105" y="4298517"/>
            <a:ext cx="1703539" cy="15532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চ</a:t>
            </a:r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en-US" dirty="0"/>
          </a:p>
        </p:txBody>
      </p:sp>
      <p:sp>
        <p:nvSpPr>
          <p:cNvPr id="17" name="Heart 16"/>
          <p:cNvSpPr/>
          <p:nvPr/>
        </p:nvSpPr>
        <p:spPr>
          <a:xfrm>
            <a:off x="10259338" y="4521050"/>
            <a:ext cx="1703539" cy="15532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চ</a:t>
            </a:r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en-US" dirty="0"/>
          </a:p>
        </p:txBody>
      </p:sp>
      <p:sp>
        <p:nvSpPr>
          <p:cNvPr id="18" name="Heart 17"/>
          <p:cNvSpPr/>
          <p:nvPr/>
        </p:nvSpPr>
        <p:spPr>
          <a:xfrm>
            <a:off x="7680279" y="4630455"/>
            <a:ext cx="1703539" cy="15532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চ</a:t>
            </a:r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en-US" dirty="0"/>
          </a:p>
        </p:txBody>
      </p:sp>
      <p:sp>
        <p:nvSpPr>
          <p:cNvPr id="19" name="Heart 18"/>
          <p:cNvSpPr/>
          <p:nvPr/>
        </p:nvSpPr>
        <p:spPr>
          <a:xfrm>
            <a:off x="5215524" y="4452157"/>
            <a:ext cx="1703539" cy="15532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চ</a:t>
            </a:r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en-US" dirty="0"/>
          </a:p>
        </p:txBody>
      </p:sp>
      <p:sp>
        <p:nvSpPr>
          <p:cNvPr id="20" name="Heart 19"/>
          <p:cNvSpPr/>
          <p:nvPr/>
        </p:nvSpPr>
        <p:spPr>
          <a:xfrm>
            <a:off x="2824358" y="4452158"/>
            <a:ext cx="1703539" cy="15532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চ</a:t>
            </a:r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00625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101448" y="0"/>
            <a:ext cx="300625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5621" y="2911738"/>
            <a:ext cx="686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1-5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 সংখ্যা পড়ে শুনাও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৫ টি কাঠি দিয়ে গুনতে বলবো।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1088571"/>
            <a:ext cx="2627086" cy="10156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  <a:endParaRPr lang="en-US" sz="6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51770" cy="70145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40230" y="-156575"/>
            <a:ext cx="851770" cy="70145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3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1168" y="363257"/>
            <a:ext cx="3256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0048" y="2880987"/>
            <a:ext cx="7979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পাঁচটি ফুল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189973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02027" y="0"/>
            <a:ext cx="1189973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2520" y="5498926"/>
            <a:ext cx="4096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29" y="0"/>
            <a:ext cx="6193766" cy="49515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425885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53588" y="0"/>
            <a:ext cx="425885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6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0778" y="183232"/>
            <a:ext cx="4021015" cy="707886"/>
          </a:xfrm>
          <a:prstGeom prst="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শিক্ষক পরিচিতিঃ </a:t>
            </a:r>
            <a:endParaRPr lang="en-US" sz="40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348026"/>
            <a:ext cx="28579" cy="161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2394" y="2154939"/>
            <a:ext cx="62630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নামঃপরিতোষ বিশ্বাস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পদবীঃসহকারি শিক্ষক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স্কুলের নামঃকেশবপুর সরকারি প্রাঃবিদ্যাঃ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 ,ঝিনাইদহ।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13" y="1871445"/>
            <a:ext cx="3753374" cy="31151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53235"/>
            <a:ext cx="601249" cy="69112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590751" y="-26618"/>
            <a:ext cx="601249" cy="69112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8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6115" y="0"/>
            <a:ext cx="3632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4137" y="1820659"/>
            <a:ext cx="5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69501" y="1340285"/>
            <a:ext cx="5210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 ঃ প্রথম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বিষয়ঃগনিত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পা্ঠ শিরোনামঃসংখ্যা(১ থেকে ১০)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1202499" cy="68580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989501" y="0"/>
            <a:ext cx="1202499" cy="68580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1376" y="601249"/>
            <a:ext cx="3043824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শিখনফলঃ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419605" y="2567836"/>
            <a:ext cx="5198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থেকে ৯ পর্যন্ত সংখা প্রতীক গুলো চিনতে পারবে 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739036" cy="68215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52964" y="0"/>
            <a:ext cx="739036" cy="68215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8746" y="212942"/>
            <a:ext cx="3144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bengali_number_counting(360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97068" y="1576713"/>
            <a:ext cx="8442544" cy="47489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61377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78224" y="0"/>
            <a:ext cx="61377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671" y="288099"/>
            <a:ext cx="3369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 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0049" y="2981194"/>
            <a:ext cx="7954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পাঠ শিরোনাম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(১-১০)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প্যাঠ্যাংশ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(১-৫) পর্যন্ত.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538619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653381" y="0"/>
            <a:ext cx="538619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9369" y="513569"/>
            <a:ext cx="4338418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636" y="2884868"/>
            <a:ext cx="174482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2815" y="2884868"/>
            <a:ext cx="19565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3610" y="2717175"/>
            <a:ext cx="2226840" cy="448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3248" y="2717176"/>
            <a:ext cx="1774906" cy="45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7509" y="2717175"/>
            <a:ext cx="1814536" cy="452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28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19355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97641" y="0"/>
            <a:ext cx="319355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628" y="0"/>
            <a:ext cx="4689231" cy="12003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উপস্থাপনঃ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6491" y="0"/>
            <a:ext cx="708057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483943" y="0"/>
            <a:ext cx="708057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526270" y="1979112"/>
            <a:ext cx="4546948" cy="4668033"/>
            <a:chOff x="6526270" y="1979112"/>
            <a:chExt cx="4546948" cy="4668033"/>
          </a:xfrm>
        </p:grpSpPr>
        <p:sp>
          <p:nvSpPr>
            <p:cNvPr id="22" name="Flowchart: Magnetic Disk 21"/>
            <p:cNvSpPr/>
            <p:nvPr/>
          </p:nvSpPr>
          <p:spPr>
            <a:xfrm>
              <a:off x="6526270" y="1979112"/>
              <a:ext cx="4546948" cy="4521896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840" y="3450921"/>
              <a:ext cx="1173864" cy="176079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566" y="4641938"/>
              <a:ext cx="1219200" cy="18288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208" y="4818345"/>
              <a:ext cx="1219200" cy="18288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708" y="4818345"/>
              <a:ext cx="1219200" cy="18288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9843" y="4584004"/>
              <a:ext cx="1219200" cy="1828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102291" y="1979112"/>
            <a:ext cx="4546948" cy="4521896"/>
            <a:chOff x="1102291" y="1979112"/>
            <a:chExt cx="4546948" cy="4521896"/>
          </a:xfrm>
        </p:grpSpPr>
        <p:sp>
          <p:nvSpPr>
            <p:cNvPr id="4" name="Flowchart: Magnetic Disk 3"/>
            <p:cNvSpPr/>
            <p:nvPr/>
          </p:nvSpPr>
          <p:spPr>
            <a:xfrm>
              <a:off x="1102291" y="1979112"/>
              <a:ext cx="4546948" cy="4521896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683" y="4672208"/>
              <a:ext cx="1219200" cy="18288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954" y="4672208"/>
              <a:ext cx="1219200" cy="18288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302" y="3581400"/>
              <a:ext cx="1219200" cy="18288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521" y="4261981"/>
              <a:ext cx="1219200" cy="18288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252" y="4624714"/>
              <a:ext cx="12192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653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64" y="-1"/>
            <a:ext cx="4574668" cy="6753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612" y="566670"/>
            <a:ext cx="2099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02276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89724" y="0"/>
            <a:ext cx="502276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124</Words>
  <Application>Microsoft Office PowerPoint</Application>
  <PresentationFormat>Widescreen</PresentationFormat>
  <Paragraphs>49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</cp:revision>
  <dcterms:created xsi:type="dcterms:W3CDTF">2020-01-24T02:03:09Z</dcterms:created>
  <dcterms:modified xsi:type="dcterms:W3CDTF">2020-01-25T05:35:42Z</dcterms:modified>
</cp:coreProperties>
</file>