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79" r:id="rId6"/>
    <p:sldId id="281" r:id="rId7"/>
    <p:sldId id="280" r:id="rId8"/>
    <p:sldId id="268" r:id="rId9"/>
    <p:sldId id="270" r:id="rId10"/>
    <p:sldId id="263" r:id="rId11"/>
    <p:sldId id="274" r:id="rId12"/>
    <p:sldId id="282" r:id="rId13"/>
    <p:sldId id="284" r:id="rId14"/>
    <p:sldId id="283" r:id="rId15"/>
    <p:sldId id="275" r:id="rId16"/>
    <p:sldId id="278" r:id="rId17"/>
    <p:sldId id="277" r:id="rId18"/>
    <p:sldId id="273" r:id="rId19"/>
    <p:sldId id="271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EF43-24E5-40CE-BE82-4CAF761A2AB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09EF-F7AE-4E26-BCEF-3979FC280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09EF-F7AE-4E26-BCEF-3979FC280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0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6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8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2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8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9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7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2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3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2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0904-FD0A-4B3E-AFC1-C4BB8552878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DA41-DF06-42D6-82F8-B2A979ED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DFaDtP01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205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10896" y="0"/>
            <a:ext cx="11192954" cy="6291072"/>
          </a:xfrm>
          <a:custGeom>
            <a:avLst/>
            <a:gdLst>
              <a:gd name="connsiteX0" fmla="*/ 329882 w 11192954"/>
              <a:gd name="connsiteY0" fmla="*/ 585216 h 6291072"/>
              <a:gd name="connsiteX1" fmla="*/ 421322 w 11192954"/>
              <a:gd name="connsiteY1" fmla="*/ 548640 h 6291072"/>
              <a:gd name="connsiteX2" fmla="*/ 896810 w 11192954"/>
              <a:gd name="connsiteY2" fmla="*/ 566928 h 6291072"/>
              <a:gd name="connsiteX3" fmla="*/ 1189418 w 11192954"/>
              <a:gd name="connsiteY3" fmla="*/ 621792 h 6291072"/>
              <a:gd name="connsiteX4" fmla="*/ 1244282 w 11192954"/>
              <a:gd name="connsiteY4" fmla="*/ 640080 h 6291072"/>
              <a:gd name="connsiteX5" fmla="*/ 1317434 w 11192954"/>
              <a:gd name="connsiteY5" fmla="*/ 786384 h 6291072"/>
              <a:gd name="connsiteX6" fmla="*/ 1372298 w 11192954"/>
              <a:gd name="connsiteY6" fmla="*/ 896112 h 6291072"/>
              <a:gd name="connsiteX7" fmla="*/ 1299146 w 11192954"/>
              <a:gd name="connsiteY7" fmla="*/ 1280160 h 6291072"/>
              <a:gd name="connsiteX8" fmla="*/ 1244282 w 11192954"/>
              <a:gd name="connsiteY8" fmla="*/ 1316736 h 6291072"/>
              <a:gd name="connsiteX9" fmla="*/ 1189418 w 11192954"/>
              <a:gd name="connsiteY9" fmla="*/ 1335024 h 6291072"/>
              <a:gd name="connsiteX10" fmla="*/ 1134554 w 11192954"/>
              <a:gd name="connsiteY10" fmla="*/ 1280160 h 6291072"/>
              <a:gd name="connsiteX11" fmla="*/ 1061402 w 11192954"/>
              <a:gd name="connsiteY11" fmla="*/ 1115568 h 6291072"/>
              <a:gd name="connsiteX12" fmla="*/ 1024826 w 11192954"/>
              <a:gd name="connsiteY12" fmla="*/ 1060704 h 6291072"/>
              <a:gd name="connsiteX13" fmla="*/ 969962 w 11192954"/>
              <a:gd name="connsiteY13" fmla="*/ 877824 h 6291072"/>
              <a:gd name="connsiteX14" fmla="*/ 951674 w 11192954"/>
              <a:gd name="connsiteY14" fmla="*/ 822960 h 6291072"/>
              <a:gd name="connsiteX15" fmla="*/ 988250 w 11192954"/>
              <a:gd name="connsiteY15" fmla="*/ 621792 h 6291072"/>
              <a:gd name="connsiteX16" fmla="*/ 1006538 w 11192954"/>
              <a:gd name="connsiteY16" fmla="*/ 548640 h 6291072"/>
              <a:gd name="connsiteX17" fmla="*/ 1116266 w 11192954"/>
              <a:gd name="connsiteY17" fmla="*/ 475488 h 6291072"/>
              <a:gd name="connsiteX18" fmla="*/ 1207706 w 11192954"/>
              <a:gd name="connsiteY18" fmla="*/ 420624 h 6291072"/>
              <a:gd name="connsiteX19" fmla="*/ 1317434 w 11192954"/>
              <a:gd name="connsiteY19" fmla="*/ 402336 h 6291072"/>
              <a:gd name="connsiteX20" fmla="*/ 1500314 w 11192954"/>
              <a:gd name="connsiteY20" fmla="*/ 365760 h 6291072"/>
              <a:gd name="connsiteX21" fmla="*/ 1902650 w 11192954"/>
              <a:gd name="connsiteY21" fmla="*/ 384048 h 6291072"/>
              <a:gd name="connsiteX22" fmla="*/ 2103818 w 11192954"/>
              <a:gd name="connsiteY22" fmla="*/ 512064 h 6291072"/>
              <a:gd name="connsiteX23" fmla="*/ 2195258 w 11192954"/>
              <a:gd name="connsiteY23" fmla="*/ 548640 h 6291072"/>
              <a:gd name="connsiteX24" fmla="*/ 2231834 w 11192954"/>
              <a:gd name="connsiteY24" fmla="*/ 603504 h 6291072"/>
              <a:gd name="connsiteX25" fmla="*/ 2359850 w 11192954"/>
              <a:gd name="connsiteY25" fmla="*/ 713232 h 6291072"/>
              <a:gd name="connsiteX26" fmla="*/ 2396426 w 11192954"/>
              <a:gd name="connsiteY26" fmla="*/ 768096 h 6291072"/>
              <a:gd name="connsiteX27" fmla="*/ 2433002 w 11192954"/>
              <a:gd name="connsiteY27" fmla="*/ 877824 h 6291072"/>
              <a:gd name="connsiteX28" fmla="*/ 2359850 w 11192954"/>
              <a:gd name="connsiteY28" fmla="*/ 1170432 h 6291072"/>
              <a:gd name="connsiteX29" fmla="*/ 2323274 w 11192954"/>
              <a:gd name="connsiteY29" fmla="*/ 1243584 h 6291072"/>
              <a:gd name="connsiteX30" fmla="*/ 2213546 w 11192954"/>
              <a:gd name="connsiteY30" fmla="*/ 1353312 h 6291072"/>
              <a:gd name="connsiteX31" fmla="*/ 2103818 w 11192954"/>
              <a:gd name="connsiteY31" fmla="*/ 1298448 h 6291072"/>
              <a:gd name="connsiteX32" fmla="*/ 2030666 w 11192954"/>
              <a:gd name="connsiteY32" fmla="*/ 1207008 h 6291072"/>
              <a:gd name="connsiteX33" fmla="*/ 1957514 w 11192954"/>
              <a:gd name="connsiteY33" fmla="*/ 1152144 h 6291072"/>
              <a:gd name="connsiteX34" fmla="*/ 1884362 w 11192954"/>
              <a:gd name="connsiteY34" fmla="*/ 950976 h 6291072"/>
              <a:gd name="connsiteX35" fmla="*/ 1866074 w 11192954"/>
              <a:gd name="connsiteY35" fmla="*/ 877824 h 6291072"/>
              <a:gd name="connsiteX36" fmla="*/ 1920938 w 11192954"/>
              <a:gd name="connsiteY36" fmla="*/ 603504 h 6291072"/>
              <a:gd name="connsiteX37" fmla="*/ 2176970 w 11192954"/>
              <a:gd name="connsiteY37" fmla="*/ 512064 h 6291072"/>
              <a:gd name="connsiteX38" fmla="*/ 2323274 w 11192954"/>
              <a:gd name="connsiteY38" fmla="*/ 475488 h 6291072"/>
              <a:gd name="connsiteX39" fmla="*/ 2487866 w 11192954"/>
              <a:gd name="connsiteY39" fmla="*/ 457200 h 6291072"/>
              <a:gd name="connsiteX40" fmla="*/ 3310826 w 11192954"/>
              <a:gd name="connsiteY40" fmla="*/ 438912 h 6291072"/>
              <a:gd name="connsiteX41" fmla="*/ 3420554 w 11192954"/>
              <a:gd name="connsiteY41" fmla="*/ 475488 h 6291072"/>
              <a:gd name="connsiteX42" fmla="*/ 3603434 w 11192954"/>
              <a:gd name="connsiteY42" fmla="*/ 640080 h 6291072"/>
              <a:gd name="connsiteX43" fmla="*/ 3640010 w 11192954"/>
              <a:gd name="connsiteY43" fmla="*/ 694944 h 6291072"/>
              <a:gd name="connsiteX44" fmla="*/ 3676586 w 11192954"/>
              <a:gd name="connsiteY44" fmla="*/ 804672 h 6291072"/>
              <a:gd name="connsiteX45" fmla="*/ 3603434 w 11192954"/>
              <a:gd name="connsiteY45" fmla="*/ 1152144 h 6291072"/>
              <a:gd name="connsiteX46" fmla="*/ 3548570 w 11192954"/>
              <a:gd name="connsiteY46" fmla="*/ 1188720 h 6291072"/>
              <a:gd name="connsiteX47" fmla="*/ 3274250 w 11192954"/>
              <a:gd name="connsiteY47" fmla="*/ 1078992 h 6291072"/>
              <a:gd name="connsiteX48" fmla="*/ 3237674 w 11192954"/>
              <a:gd name="connsiteY48" fmla="*/ 1005840 h 6291072"/>
              <a:gd name="connsiteX49" fmla="*/ 3164522 w 11192954"/>
              <a:gd name="connsiteY49" fmla="*/ 896112 h 6291072"/>
              <a:gd name="connsiteX50" fmla="*/ 3219386 w 11192954"/>
              <a:gd name="connsiteY50" fmla="*/ 566928 h 6291072"/>
              <a:gd name="connsiteX51" fmla="*/ 3420554 w 11192954"/>
              <a:gd name="connsiteY51" fmla="*/ 438912 h 6291072"/>
              <a:gd name="connsiteX52" fmla="*/ 3621722 w 11192954"/>
              <a:gd name="connsiteY52" fmla="*/ 420624 h 6291072"/>
              <a:gd name="connsiteX53" fmla="*/ 4133786 w 11192954"/>
              <a:gd name="connsiteY53" fmla="*/ 475488 h 6291072"/>
              <a:gd name="connsiteX54" fmla="*/ 4188650 w 11192954"/>
              <a:gd name="connsiteY54" fmla="*/ 493776 h 6291072"/>
              <a:gd name="connsiteX55" fmla="*/ 4444682 w 11192954"/>
              <a:gd name="connsiteY55" fmla="*/ 640080 h 6291072"/>
              <a:gd name="connsiteX56" fmla="*/ 4517834 w 11192954"/>
              <a:gd name="connsiteY56" fmla="*/ 676656 h 6291072"/>
              <a:gd name="connsiteX57" fmla="*/ 4645850 w 11192954"/>
              <a:gd name="connsiteY57" fmla="*/ 768096 h 6291072"/>
              <a:gd name="connsiteX58" fmla="*/ 4773866 w 11192954"/>
              <a:gd name="connsiteY58" fmla="*/ 841248 h 6291072"/>
              <a:gd name="connsiteX59" fmla="*/ 4810442 w 11192954"/>
              <a:gd name="connsiteY59" fmla="*/ 896112 h 6291072"/>
              <a:gd name="connsiteX60" fmla="*/ 4828730 w 11192954"/>
              <a:gd name="connsiteY60" fmla="*/ 969264 h 6291072"/>
              <a:gd name="connsiteX61" fmla="*/ 4792154 w 11192954"/>
              <a:gd name="connsiteY61" fmla="*/ 1463040 h 6291072"/>
              <a:gd name="connsiteX62" fmla="*/ 4755578 w 11192954"/>
              <a:gd name="connsiteY62" fmla="*/ 1517904 h 6291072"/>
              <a:gd name="connsiteX63" fmla="*/ 4664138 w 11192954"/>
              <a:gd name="connsiteY63" fmla="*/ 1645920 h 6291072"/>
              <a:gd name="connsiteX64" fmla="*/ 4590986 w 11192954"/>
              <a:gd name="connsiteY64" fmla="*/ 1682496 h 6291072"/>
              <a:gd name="connsiteX65" fmla="*/ 4499546 w 11192954"/>
              <a:gd name="connsiteY65" fmla="*/ 1536192 h 6291072"/>
              <a:gd name="connsiteX66" fmla="*/ 4444682 w 11192954"/>
              <a:gd name="connsiteY66" fmla="*/ 1353312 h 6291072"/>
              <a:gd name="connsiteX67" fmla="*/ 4426394 w 11192954"/>
              <a:gd name="connsiteY67" fmla="*/ 1225296 h 6291072"/>
              <a:gd name="connsiteX68" fmla="*/ 4408106 w 11192954"/>
              <a:gd name="connsiteY68" fmla="*/ 1133856 h 6291072"/>
              <a:gd name="connsiteX69" fmla="*/ 4481258 w 11192954"/>
              <a:gd name="connsiteY69" fmla="*/ 804672 h 6291072"/>
              <a:gd name="connsiteX70" fmla="*/ 4664138 w 11192954"/>
              <a:gd name="connsiteY70" fmla="*/ 658368 h 6291072"/>
              <a:gd name="connsiteX71" fmla="*/ 4792154 w 11192954"/>
              <a:gd name="connsiteY71" fmla="*/ 585216 h 6291072"/>
              <a:gd name="connsiteX72" fmla="*/ 5121338 w 11192954"/>
              <a:gd name="connsiteY72" fmla="*/ 493776 h 6291072"/>
              <a:gd name="connsiteX73" fmla="*/ 5285930 w 11192954"/>
              <a:gd name="connsiteY73" fmla="*/ 402336 h 6291072"/>
              <a:gd name="connsiteX74" fmla="*/ 5541962 w 11192954"/>
              <a:gd name="connsiteY74" fmla="*/ 329184 h 6291072"/>
              <a:gd name="connsiteX75" fmla="*/ 5743130 w 11192954"/>
              <a:gd name="connsiteY75" fmla="*/ 292608 h 6291072"/>
              <a:gd name="connsiteX76" fmla="*/ 6035738 w 11192954"/>
              <a:gd name="connsiteY76" fmla="*/ 310896 h 6291072"/>
              <a:gd name="connsiteX77" fmla="*/ 6108890 w 11192954"/>
              <a:gd name="connsiteY77" fmla="*/ 347472 h 6291072"/>
              <a:gd name="connsiteX78" fmla="*/ 6291770 w 11192954"/>
              <a:gd name="connsiteY78" fmla="*/ 457200 h 6291072"/>
              <a:gd name="connsiteX79" fmla="*/ 6401498 w 11192954"/>
              <a:gd name="connsiteY79" fmla="*/ 512064 h 6291072"/>
              <a:gd name="connsiteX80" fmla="*/ 6620954 w 11192954"/>
              <a:gd name="connsiteY80" fmla="*/ 676656 h 6291072"/>
              <a:gd name="connsiteX81" fmla="*/ 6748970 w 11192954"/>
              <a:gd name="connsiteY81" fmla="*/ 786384 h 6291072"/>
              <a:gd name="connsiteX82" fmla="*/ 6730682 w 11192954"/>
              <a:gd name="connsiteY82" fmla="*/ 1207008 h 6291072"/>
              <a:gd name="connsiteX83" fmla="*/ 6657530 w 11192954"/>
              <a:gd name="connsiteY83" fmla="*/ 1280160 h 6291072"/>
              <a:gd name="connsiteX84" fmla="*/ 6090602 w 11192954"/>
              <a:gd name="connsiteY84" fmla="*/ 1207008 h 6291072"/>
              <a:gd name="connsiteX85" fmla="*/ 5980874 w 11192954"/>
              <a:gd name="connsiteY85" fmla="*/ 1152144 h 6291072"/>
              <a:gd name="connsiteX86" fmla="*/ 5871146 w 11192954"/>
              <a:gd name="connsiteY86" fmla="*/ 1042416 h 6291072"/>
              <a:gd name="connsiteX87" fmla="*/ 5834570 w 11192954"/>
              <a:gd name="connsiteY87" fmla="*/ 877824 h 6291072"/>
              <a:gd name="connsiteX88" fmla="*/ 5871146 w 11192954"/>
              <a:gd name="connsiteY88" fmla="*/ 640080 h 6291072"/>
              <a:gd name="connsiteX89" fmla="*/ 5962586 w 11192954"/>
              <a:gd name="connsiteY89" fmla="*/ 585216 h 6291072"/>
              <a:gd name="connsiteX90" fmla="*/ 6108890 w 11192954"/>
              <a:gd name="connsiteY90" fmla="*/ 512064 h 6291072"/>
              <a:gd name="connsiteX91" fmla="*/ 6218618 w 11192954"/>
              <a:gd name="connsiteY91" fmla="*/ 475488 h 6291072"/>
              <a:gd name="connsiteX92" fmla="*/ 6346634 w 11192954"/>
              <a:gd name="connsiteY92" fmla="*/ 420624 h 6291072"/>
              <a:gd name="connsiteX93" fmla="*/ 6511226 w 11192954"/>
              <a:gd name="connsiteY93" fmla="*/ 402336 h 6291072"/>
              <a:gd name="connsiteX94" fmla="*/ 7206170 w 11192954"/>
              <a:gd name="connsiteY94" fmla="*/ 438912 h 6291072"/>
              <a:gd name="connsiteX95" fmla="*/ 7334186 w 11192954"/>
              <a:gd name="connsiteY95" fmla="*/ 475488 h 6291072"/>
              <a:gd name="connsiteX96" fmla="*/ 7425626 w 11192954"/>
              <a:gd name="connsiteY96" fmla="*/ 493776 h 6291072"/>
              <a:gd name="connsiteX97" fmla="*/ 7535354 w 11192954"/>
              <a:gd name="connsiteY97" fmla="*/ 548640 h 6291072"/>
              <a:gd name="connsiteX98" fmla="*/ 7773098 w 11192954"/>
              <a:gd name="connsiteY98" fmla="*/ 749808 h 6291072"/>
              <a:gd name="connsiteX99" fmla="*/ 7827962 w 11192954"/>
              <a:gd name="connsiteY99" fmla="*/ 859536 h 6291072"/>
              <a:gd name="connsiteX100" fmla="*/ 7864538 w 11192954"/>
              <a:gd name="connsiteY100" fmla="*/ 914400 h 6291072"/>
              <a:gd name="connsiteX101" fmla="*/ 7901114 w 11192954"/>
              <a:gd name="connsiteY101" fmla="*/ 1078992 h 6291072"/>
              <a:gd name="connsiteX102" fmla="*/ 7882826 w 11192954"/>
              <a:gd name="connsiteY102" fmla="*/ 1280160 h 6291072"/>
              <a:gd name="connsiteX103" fmla="*/ 7809674 w 11192954"/>
              <a:gd name="connsiteY103" fmla="*/ 1371600 h 6291072"/>
              <a:gd name="connsiteX104" fmla="*/ 7645082 w 11192954"/>
              <a:gd name="connsiteY104" fmla="*/ 1481328 h 6291072"/>
              <a:gd name="connsiteX105" fmla="*/ 7535354 w 11192954"/>
              <a:gd name="connsiteY105" fmla="*/ 1499616 h 6291072"/>
              <a:gd name="connsiteX106" fmla="*/ 7169594 w 11192954"/>
              <a:gd name="connsiteY106" fmla="*/ 1444752 h 6291072"/>
              <a:gd name="connsiteX107" fmla="*/ 7114730 w 11192954"/>
              <a:gd name="connsiteY107" fmla="*/ 1353312 h 6291072"/>
              <a:gd name="connsiteX108" fmla="*/ 7078154 w 11192954"/>
              <a:gd name="connsiteY108" fmla="*/ 1298448 h 6291072"/>
              <a:gd name="connsiteX109" fmla="*/ 7096442 w 11192954"/>
              <a:gd name="connsiteY109" fmla="*/ 841248 h 6291072"/>
              <a:gd name="connsiteX110" fmla="*/ 7151306 w 11192954"/>
              <a:gd name="connsiteY110" fmla="*/ 786384 h 6291072"/>
              <a:gd name="connsiteX111" fmla="*/ 7242746 w 11192954"/>
              <a:gd name="connsiteY111" fmla="*/ 676656 h 6291072"/>
              <a:gd name="connsiteX112" fmla="*/ 7297610 w 11192954"/>
              <a:gd name="connsiteY112" fmla="*/ 640080 h 6291072"/>
              <a:gd name="connsiteX113" fmla="*/ 7370762 w 11192954"/>
              <a:gd name="connsiteY113" fmla="*/ 566928 h 6291072"/>
              <a:gd name="connsiteX114" fmla="*/ 7553642 w 11192954"/>
              <a:gd name="connsiteY114" fmla="*/ 530352 h 6291072"/>
              <a:gd name="connsiteX115" fmla="*/ 7663370 w 11192954"/>
              <a:gd name="connsiteY115" fmla="*/ 493776 h 6291072"/>
              <a:gd name="connsiteX116" fmla="*/ 8468042 w 11192954"/>
              <a:gd name="connsiteY116" fmla="*/ 603504 h 6291072"/>
              <a:gd name="connsiteX117" fmla="*/ 8742362 w 11192954"/>
              <a:gd name="connsiteY117" fmla="*/ 804672 h 6291072"/>
              <a:gd name="connsiteX118" fmla="*/ 8852090 w 11192954"/>
              <a:gd name="connsiteY118" fmla="*/ 914400 h 6291072"/>
              <a:gd name="connsiteX119" fmla="*/ 8888666 w 11192954"/>
              <a:gd name="connsiteY119" fmla="*/ 1005840 h 6291072"/>
              <a:gd name="connsiteX120" fmla="*/ 8906954 w 11192954"/>
              <a:gd name="connsiteY120" fmla="*/ 1097280 h 6291072"/>
              <a:gd name="connsiteX121" fmla="*/ 8925242 w 11192954"/>
              <a:gd name="connsiteY121" fmla="*/ 1170432 h 6291072"/>
              <a:gd name="connsiteX122" fmla="*/ 8833802 w 11192954"/>
              <a:gd name="connsiteY122" fmla="*/ 1371600 h 6291072"/>
              <a:gd name="connsiteX123" fmla="*/ 8778938 w 11192954"/>
              <a:gd name="connsiteY123" fmla="*/ 1389888 h 6291072"/>
              <a:gd name="connsiteX124" fmla="*/ 8596058 w 11192954"/>
              <a:gd name="connsiteY124" fmla="*/ 1353312 h 6291072"/>
              <a:gd name="connsiteX125" fmla="*/ 8522906 w 11192954"/>
              <a:gd name="connsiteY125" fmla="*/ 1261872 h 6291072"/>
              <a:gd name="connsiteX126" fmla="*/ 8431466 w 11192954"/>
              <a:gd name="connsiteY126" fmla="*/ 1207008 h 6291072"/>
              <a:gd name="connsiteX127" fmla="*/ 8376602 w 11192954"/>
              <a:gd name="connsiteY127" fmla="*/ 1115568 h 6291072"/>
              <a:gd name="connsiteX128" fmla="*/ 8340026 w 11192954"/>
              <a:gd name="connsiteY128" fmla="*/ 1060704 h 6291072"/>
              <a:gd name="connsiteX129" fmla="*/ 8376602 w 11192954"/>
              <a:gd name="connsiteY129" fmla="*/ 841248 h 6291072"/>
              <a:gd name="connsiteX130" fmla="*/ 8431466 w 11192954"/>
              <a:gd name="connsiteY130" fmla="*/ 768096 h 6291072"/>
              <a:gd name="connsiteX131" fmla="*/ 8468042 w 11192954"/>
              <a:gd name="connsiteY131" fmla="*/ 713232 h 6291072"/>
              <a:gd name="connsiteX132" fmla="*/ 8504618 w 11192954"/>
              <a:gd name="connsiteY132" fmla="*/ 640080 h 6291072"/>
              <a:gd name="connsiteX133" fmla="*/ 8577770 w 11192954"/>
              <a:gd name="connsiteY133" fmla="*/ 585216 h 6291072"/>
              <a:gd name="connsiteX134" fmla="*/ 8669210 w 11192954"/>
              <a:gd name="connsiteY134" fmla="*/ 530352 h 6291072"/>
              <a:gd name="connsiteX135" fmla="*/ 8833802 w 11192954"/>
              <a:gd name="connsiteY135" fmla="*/ 438912 h 6291072"/>
              <a:gd name="connsiteX136" fmla="*/ 9034970 w 11192954"/>
              <a:gd name="connsiteY136" fmla="*/ 365760 h 6291072"/>
              <a:gd name="connsiteX137" fmla="*/ 9364154 w 11192954"/>
              <a:gd name="connsiteY137" fmla="*/ 329184 h 6291072"/>
              <a:gd name="connsiteX138" fmla="*/ 9656762 w 11192954"/>
              <a:gd name="connsiteY138" fmla="*/ 384048 h 6291072"/>
              <a:gd name="connsiteX139" fmla="*/ 9803066 w 11192954"/>
              <a:gd name="connsiteY139" fmla="*/ 420624 h 6291072"/>
              <a:gd name="connsiteX140" fmla="*/ 9857930 w 11192954"/>
              <a:gd name="connsiteY140" fmla="*/ 475488 h 6291072"/>
              <a:gd name="connsiteX141" fmla="*/ 9931082 w 11192954"/>
              <a:gd name="connsiteY141" fmla="*/ 512064 h 6291072"/>
              <a:gd name="connsiteX142" fmla="*/ 9985946 w 11192954"/>
              <a:gd name="connsiteY142" fmla="*/ 585216 h 6291072"/>
              <a:gd name="connsiteX143" fmla="*/ 10040810 w 11192954"/>
              <a:gd name="connsiteY143" fmla="*/ 621792 h 6291072"/>
              <a:gd name="connsiteX144" fmla="*/ 10095674 w 11192954"/>
              <a:gd name="connsiteY144" fmla="*/ 676656 h 6291072"/>
              <a:gd name="connsiteX145" fmla="*/ 10113962 w 11192954"/>
              <a:gd name="connsiteY145" fmla="*/ 731520 h 6291072"/>
              <a:gd name="connsiteX146" fmla="*/ 10113962 w 11192954"/>
              <a:gd name="connsiteY146" fmla="*/ 1097280 h 6291072"/>
              <a:gd name="connsiteX147" fmla="*/ 10095674 w 11192954"/>
              <a:gd name="connsiteY147" fmla="*/ 1188720 h 6291072"/>
              <a:gd name="connsiteX148" fmla="*/ 9912794 w 11192954"/>
              <a:gd name="connsiteY148" fmla="*/ 1335024 h 6291072"/>
              <a:gd name="connsiteX149" fmla="*/ 9455594 w 11192954"/>
              <a:gd name="connsiteY149" fmla="*/ 1261872 h 6291072"/>
              <a:gd name="connsiteX150" fmla="*/ 9400730 w 11192954"/>
              <a:gd name="connsiteY150" fmla="*/ 1188720 h 6291072"/>
              <a:gd name="connsiteX151" fmla="*/ 9272714 w 11192954"/>
              <a:gd name="connsiteY151" fmla="*/ 1078992 h 6291072"/>
              <a:gd name="connsiteX152" fmla="*/ 9217850 w 11192954"/>
              <a:gd name="connsiteY152" fmla="*/ 987552 h 6291072"/>
              <a:gd name="connsiteX153" fmla="*/ 9181274 w 11192954"/>
              <a:gd name="connsiteY153" fmla="*/ 932688 h 6291072"/>
              <a:gd name="connsiteX154" fmla="*/ 9144698 w 11192954"/>
              <a:gd name="connsiteY154" fmla="*/ 804672 h 6291072"/>
              <a:gd name="connsiteX155" fmla="*/ 9162986 w 11192954"/>
              <a:gd name="connsiteY155" fmla="*/ 475488 h 6291072"/>
              <a:gd name="connsiteX156" fmla="*/ 9345866 w 11192954"/>
              <a:gd name="connsiteY156" fmla="*/ 310896 h 6291072"/>
              <a:gd name="connsiteX157" fmla="*/ 9400730 w 11192954"/>
              <a:gd name="connsiteY157" fmla="*/ 237744 h 6291072"/>
              <a:gd name="connsiteX158" fmla="*/ 9601898 w 11192954"/>
              <a:gd name="connsiteY158" fmla="*/ 128016 h 6291072"/>
              <a:gd name="connsiteX159" fmla="*/ 9693338 w 11192954"/>
              <a:gd name="connsiteY159" fmla="*/ 73152 h 6291072"/>
              <a:gd name="connsiteX160" fmla="*/ 9839642 w 11192954"/>
              <a:gd name="connsiteY160" fmla="*/ 18288 h 6291072"/>
              <a:gd name="connsiteX161" fmla="*/ 9912794 w 11192954"/>
              <a:gd name="connsiteY161" fmla="*/ 0 h 6291072"/>
              <a:gd name="connsiteX162" fmla="*/ 10077386 w 11192954"/>
              <a:gd name="connsiteY162" fmla="*/ 36576 h 6291072"/>
              <a:gd name="connsiteX163" fmla="*/ 10278554 w 11192954"/>
              <a:gd name="connsiteY163" fmla="*/ 201168 h 6291072"/>
              <a:gd name="connsiteX164" fmla="*/ 10424858 w 11192954"/>
              <a:gd name="connsiteY164" fmla="*/ 292608 h 6291072"/>
              <a:gd name="connsiteX165" fmla="*/ 10644314 w 11192954"/>
              <a:gd name="connsiteY165" fmla="*/ 457200 h 6291072"/>
              <a:gd name="connsiteX166" fmla="*/ 10863770 w 11192954"/>
              <a:gd name="connsiteY166" fmla="*/ 603504 h 6291072"/>
              <a:gd name="connsiteX167" fmla="*/ 10936922 w 11192954"/>
              <a:gd name="connsiteY167" fmla="*/ 658368 h 6291072"/>
              <a:gd name="connsiteX168" fmla="*/ 11010074 w 11192954"/>
              <a:gd name="connsiteY168" fmla="*/ 969264 h 6291072"/>
              <a:gd name="connsiteX169" fmla="*/ 10973498 w 11192954"/>
              <a:gd name="connsiteY169" fmla="*/ 1353312 h 6291072"/>
              <a:gd name="connsiteX170" fmla="*/ 10936922 w 11192954"/>
              <a:gd name="connsiteY170" fmla="*/ 1426464 h 6291072"/>
              <a:gd name="connsiteX171" fmla="*/ 10827194 w 11192954"/>
              <a:gd name="connsiteY171" fmla="*/ 1499616 h 6291072"/>
              <a:gd name="connsiteX172" fmla="*/ 10388282 w 11192954"/>
              <a:gd name="connsiteY172" fmla="*/ 1481328 h 6291072"/>
              <a:gd name="connsiteX173" fmla="*/ 10260266 w 11192954"/>
              <a:gd name="connsiteY173" fmla="*/ 1444752 h 6291072"/>
              <a:gd name="connsiteX174" fmla="*/ 9949370 w 11192954"/>
              <a:gd name="connsiteY174" fmla="*/ 1316736 h 6291072"/>
              <a:gd name="connsiteX175" fmla="*/ 9693338 w 11192954"/>
              <a:gd name="connsiteY175" fmla="*/ 1207008 h 6291072"/>
              <a:gd name="connsiteX176" fmla="*/ 9601898 w 11192954"/>
              <a:gd name="connsiteY176" fmla="*/ 1152144 h 6291072"/>
              <a:gd name="connsiteX177" fmla="*/ 9528746 w 11192954"/>
              <a:gd name="connsiteY177" fmla="*/ 1078992 h 6291072"/>
              <a:gd name="connsiteX178" fmla="*/ 9510458 w 11192954"/>
              <a:gd name="connsiteY178" fmla="*/ 1005840 h 6291072"/>
              <a:gd name="connsiteX179" fmla="*/ 9547034 w 11192954"/>
              <a:gd name="connsiteY179" fmla="*/ 841248 h 6291072"/>
              <a:gd name="connsiteX180" fmla="*/ 9748202 w 11192954"/>
              <a:gd name="connsiteY180" fmla="*/ 658368 h 6291072"/>
              <a:gd name="connsiteX181" fmla="*/ 9839642 w 11192954"/>
              <a:gd name="connsiteY181" fmla="*/ 640080 h 6291072"/>
              <a:gd name="connsiteX182" fmla="*/ 10095674 w 11192954"/>
              <a:gd name="connsiteY182" fmla="*/ 548640 h 6291072"/>
              <a:gd name="connsiteX183" fmla="*/ 10571162 w 11192954"/>
              <a:gd name="connsiteY183" fmla="*/ 566928 h 6291072"/>
              <a:gd name="connsiteX184" fmla="*/ 10717466 w 11192954"/>
              <a:gd name="connsiteY184" fmla="*/ 640080 h 6291072"/>
              <a:gd name="connsiteX185" fmla="*/ 11028362 w 11192954"/>
              <a:gd name="connsiteY185" fmla="*/ 859536 h 6291072"/>
              <a:gd name="connsiteX186" fmla="*/ 11138090 w 11192954"/>
              <a:gd name="connsiteY186" fmla="*/ 987552 h 6291072"/>
              <a:gd name="connsiteX187" fmla="*/ 11156378 w 11192954"/>
              <a:gd name="connsiteY187" fmla="*/ 1097280 h 6291072"/>
              <a:gd name="connsiteX188" fmla="*/ 11192954 w 11192954"/>
              <a:gd name="connsiteY188" fmla="*/ 1499616 h 6291072"/>
              <a:gd name="connsiteX189" fmla="*/ 11174666 w 11192954"/>
              <a:gd name="connsiteY189" fmla="*/ 1773936 h 6291072"/>
              <a:gd name="connsiteX190" fmla="*/ 11156378 w 11192954"/>
              <a:gd name="connsiteY190" fmla="*/ 1828800 h 6291072"/>
              <a:gd name="connsiteX191" fmla="*/ 11083226 w 11192954"/>
              <a:gd name="connsiteY191" fmla="*/ 1920240 h 6291072"/>
              <a:gd name="connsiteX192" fmla="*/ 11046650 w 11192954"/>
              <a:gd name="connsiteY192" fmla="*/ 2011680 h 6291072"/>
              <a:gd name="connsiteX193" fmla="*/ 10936922 w 11192954"/>
              <a:gd name="connsiteY193" fmla="*/ 2121408 h 6291072"/>
              <a:gd name="connsiteX194" fmla="*/ 10717466 w 11192954"/>
              <a:gd name="connsiteY194" fmla="*/ 2267712 h 6291072"/>
              <a:gd name="connsiteX195" fmla="*/ 10626026 w 11192954"/>
              <a:gd name="connsiteY195" fmla="*/ 2304288 h 6291072"/>
              <a:gd name="connsiteX196" fmla="*/ 10351706 w 11192954"/>
              <a:gd name="connsiteY196" fmla="*/ 2340864 h 6291072"/>
              <a:gd name="connsiteX197" fmla="*/ 9839642 w 11192954"/>
              <a:gd name="connsiteY197" fmla="*/ 2322576 h 6291072"/>
              <a:gd name="connsiteX198" fmla="*/ 9748202 w 11192954"/>
              <a:gd name="connsiteY198" fmla="*/ 2286000 h 6291072"/>
              <a:gd name="connsiteX199" fmla="*/ 9638474 w 11192954"/>
              <a:gd name="connsiteY199" fmla="*/ 2194560 h 6291072"/>
              <a:gd name="connsiteX200" fmla="*/ 9547034 w 11192954"/>
              <a:gd name="connsiteY200" fmla="*/ 2048256 h 6291072"/>
              <a:gd name="connsiteX201" fmla="*/ 9455594 w 11192954"/>
              <a:gd name="connsiteY201" fmla="*/ 1810512 h 6291072"/>
              <a:gd name="connsiteX202" fmla="*/ 9419018 w 11192954"/>
              <a:gd name="connsiteY202" fmla="*/ 1627632 h 6291072"/>
              <a:gd name="connsiteX203" fmla="*/ 9510458 w 11192954"/>
              <a:gd name="connsiteY203" fmla="*/ 1408176 h 6291072"/>
              <a:gd name="connsiteX204" fmla="*/ 9601898 w 11192954"/>
              <a:gd name="connsiteY204" fmla="*/ 1371600 h 6291072"/>
              <a:gd name="connsiteX205" fmla="*/ 9821354 w 11192954"/>
              <a:gd name="connsiteY205" fmla="*/ 1316736 h 6291072"/>
              <a:gd name="connsiteX206" fmla="*/ 10022522 w 11192954"/>
              <a:gd name="connsiteY206" fmla="*/ 1335024 h 6291072"/>
              <a:gd name="connsiteX207" fmla="*/ 10040810 w 11192954"/>
              <a:gd name="connsiteY207" fmla="*/ 1389888 h 6291072"/>
              <a:gd name="connsiteX208" fmla="*/ 10113962 w 11192954"/>
              <a:gd name="connsiteY208" fmla="*/ 1481328 h 6291072"/>
              <a:gd name="connsiteX209" fmla="*/ 10168826 w 11192954"/>
              <a:gd name="connsiteY209" fmla="*/ 1609344 h 6291072"/>
              <a:gd name="connsiteX210" fmla="*/ 10150538 w 11192954"/>
              <a:gd name="connsiteY210" fmla="*/ 2194560 h 6291072"/>
              <a:gd name="connsiteX211" fmla="*/ 10113962 w 11192954"/>
              <a:gd name="connsiteY211" fmla="*/ 2249424 h 6291072"/>
              <a:gd name="connsiteX212" fmla="*/ 10004234 w 11192954"/>
              <a:gd name="connsiteY212" fmla="*/ 2395728 h 6291072"/>
              <a:gd name="connsiteX213" fmla="*/ 9967658 w 11192954"/>
              <a:gd name="connsiteY213" fmla="*/ 2450592 h 6291072"/>
              <a:gd name="connsiteX214" fmla="*/ 9729914 w 11192954"/>
              <a:gd name="connsiteY214" fmla="*/ 2578608 h 6291072"/>
              <a:gd name="connsiteX215" fmla="*/ 9510458 w 11192954"/>
              <a:gd name="connsiteY215" fmla="*/ 2633472 h 6291072"/>
              <a:gd name="connsiteX216" fmla="*/ 9309290 w 11192954"/>
              <a:gd name="connsiteY216" fmla="*/ 2651760 h 6291072"/>
              <a:gd name="connsiteX217" fmla="*/ 8596058 w 11192954"/>
              <a:gd name="connsiteY217" fmla="*/ 2633472 h 6291072"/>
              <a:gd name="connsiteX218" fmla="*/ 8230298 w 11192954"/>
              <a:gd name="connsiteY218" fmla="*/ 2523744 h 6291072"/>
              <a:gd name="connsiteX219" fmla="*/ 8102282 w 11192954"/>
              <a:gd name="connsiteY219" fmla="*/ 2487168 h 6291072"/>
              <a:gd name="connsiteX220" fmla="*/ 7846250 w 11192954"/>
              <a:gd name="connsiteY220" fmla="*/ 2322576 h 6291072"/>
              <a:gd name="connsiteX221" fmla="*/ 7791386 w 11192954"/>
              <a:gd name="connsiteY221" fmla="*/ 2286000 h 6291072"/>
              <a:gd name="connsiteX222" fmla="*/ 7754810 w 11192954"/>
              <a:gd name="connsiteY222" fmla="*/ 2212848 h 6291072"/>
              <a:gd name="connsiteX223" fmla="*/ 7736522 w 11192954"/>
              <a:gd name="connsiteY223" fmla="*/ 2103120 h 6291072"/>
              <a:gd name="connsiteX224" fmla="*/ 7718234 w 11192954"/>
              <a:gd name="connsiteY224" fmla="*/ 2011680 h 6291072"/>
              <a:gd name="connsiteX225" fmla="*/ 7754810 w 11192954"/>
              <a:gd name="connsiteY225" fmla="*/ 1810512 h 6291072"/>
              <a:gd name="connsiteX226" fmla="*/ 7791386 w 11192954"/>
              <a:gd name="connsiteY226" fmla="*/ 1755648 h 6291072"/>
              <a:gd name="connsiteX227" fmla="*/ 7901114 w 11192954"/>
              <a:gd name="connsiteY227" fmla="*/ 1645920 h 6291072"/>
              <a:gd name="connsiteX228" fmla="*/ 8010842 w 11192954"/>
              <a:gd name="connsiteY228" fmla="*/ 1609344 h 6291072"/>
              <a:gd name="connsiteX229" fmla="*/ 8175434 w 11192954"/>
              <a:gd name="connsiteY229" fmla="*/ 1572768 h 6291072"/>
              <a:gd name="connsiteX230" fmla="*/ 8303450 w 11192954"/>
              <a:gd name="connsiteY230" fmla="*/ 1591056 h 6291072"/>
              <a:gd name="connsiteX231" fmla="*/ 8376602 w 11192954"/>
              <a:gd name="connsiteY231" fmla="*/ 1700784 h 6291072"/>
              <a:gd name="connsiteX232" fmla="*/ 8413178 w 11192954"/>
              <a:gd name="connsiteY232" fmla="*/ 1828800 h 6291072"/>
              <a:gd name="connsiteX233" fmla="*/ 8468042 w 11192954"/>
              <a:gd name="connsiteY233" fmla="*/ 2029968 h 6291072"/>
              <a:gd name="connsiteX234" fmla="*/ 8413178 w 11192954"/>
              <a:gd name="connsiteY234" fmla="*/ 2340864 h 6291072"/>
              <a:gd name="connsiteX235" fmla="*/ 8138858 w 11192954"/>
              <a:gd name="connsiteY235" fmla="*/ 2560320 h 6291072"/>
              <a:gd name="connsiteX236" fmla="*/ 8029130 w 11192954"/>
              <a:gd name="connsiteY236" fmla="*/ 2615184 h 6291072"/>
              <a:gd name="connsiteX237" fmla="*/ 7882826 w 11192954"/>
              <a:gd name="connsiteY237" fmla="*/ 2670048 h 6291072"/>
              <a:gd name="connsiteX238" fmla="*/ 7297610 w 11192954"/>
              <a:gd name="connsiteY238" fmla="*/ 2706624 h 6291072"/>
              <a:gd name="connsiteX239" fmla="*/ 6931850 w 11192954"/>
              <a:gd name="connsiteY239" fmla="*/ 2670048 h 6291072"/>
              <a:gd name="connsiteX240" fmla="*/ 6748970 w 11192954"/>
              <a:gd name="connsiteY240" fmla="*/ 2596896 h 6291072"/>
              <a:gd name="connsiteX241" fmla="*/ 6401498 w 11192954"/>
              <a:gd name="connsiteY241" fmla="*/ 2505456 h 6291072"/>
              <a:gd name="connsiteX242" fmla="*/ 6054026 w 11192954"/>
              <a:gd name="connsiteY242" fmla="*/ 2322576 h 6291072"/>
              <a:gd name="connsiteX243" fmla="*/ 5980874 w 11192954"/>
              <a:gd name="connsiteY243" fmla="*/ 2267712 h 6291072"/>
              <a:gd name="connsiteX244" fmla="*/ 5633402 w 11192954"/>
              <a:gd name="connsiteY244" fmla="*/ 2084832 h 6291072"/>
              <a:gd name="connsiteX245" fmla="*/ 5615114 w 11192954"/>
              <a:gd name="connsiteY245" fmla="*/ 2029968 h 6291072"/>
              <a:gd name="connsiteX246" fmla="*/ 5578538 w 11192954"/>
              <a:gd name="connsiteY246" fmla="*/ 1975104 h 6291072"/>
              <a:gd name="connsiteX247" fmla="*/ 5651690 w 11192954"/>
              <a:gd name="connsiteY247" fmla="*/ 1737360 h 6291072"/>
              <a:gd name="connsiteX248" fmla="*/ 5944298 w 11192954"/>
              <a:gd name="connsiteY248" fmla="*/ 1591056 h 6291072"/>
              <a:gd name="connsiteX249" fmla="*/ 6456362 w 11192954"/>
              <a:gd name="connsiteY249" fmla="*/ 1627632 h 6291072"/>
              <a:gd name="connsiteX250" fmla="*/ 6547802 w 11192954"/>
              <a:gd name="connsiteY250" fmla="*/ 1682496 h 6291072"/>
              <a:gd name="connsiteX251" fmla="*/ 6657530 w 11192954"/>
              <a:gd name="connsiteY251" fmla="*/ 1792224 h 6291072"/>
              <a:gd name="connsiteX252" fmla="*/ 6730682 w 11192954"/>
              <a:gd name="connsiteY252" fmla="*/ 1901952 h 6291072"/>
              <a:gd name="connsiteX253" fmla="*/ 6748970 w 11192954"/>
              <a:gd name="connsiteY253" fmla="*/ 1975104 h 6291072"/>
              <a:gd name="connsiteX254" fmla="*/ 6694106 w 11192954"/>
              <a:gd name="connsiteY254" fmla="*/ 2286000 h 6291072"/>
              <a:gd name="connsiteX255" fmla="*/ 6620954 w 11192954"/>
              <a:gd name="connsiteY255" fmla="*/ 2359152 h 6291072"/>
              <a:gd name="connsiteX256" fmla="*/ 6529514 w 11192954"/>
              <a:gd name="connsiteY256" fmla="*/ 2432304 h 6291072"/>
              <a:gd name="connsiteX257" fmla="*/ 6328346 w 11192954"/>
              <a:gd name="connsiteY257" fmla="*/ 2505456 h 6291072"/>
              <a:gd name="connsiteX258" fmla="*/ 6127178 w 11192954"/>
              <a:gd name="connsiteY258" fmla="*/ 2542032 h 6291072"/>
              <a:gd name="connsiteX259" fmla="*/ 5944298 w 11192954"/>
              <a:gd name="connsiteY259" fmla="*/ 2615184 h 6291072"/>
              <a:gd name="connsiteX260" fmla="*/ 5066474 w 11192954"/>
              <a:gd name="connsiteY260" fmla="*/ 2578608 h 6291072"/>
              <a:gd name="connsiteX261" fmla="*/ 4975034 w 11192954"/>
              <a:gd name="connsiteY261" fmla="*/ 2542032 h 6291072"/>
              <a:gd name="connsiteX262" fmla="*/ 4901882 w 11192954"/>
              <a:gd name="connsiteY262" fmla="*/ 2523744 h 6291072"/>
              <a:gd name="connsiteX263" fmla="*/ 4773866 w 11192954"/>
              <a:gd name="connsiteY263" fmla="*/ 2395728 h 6291072"/>
              <a:gd name="connsiteX264" fmla="*/ 4627562 w 11192954"/>
              <a:gd name="connsiteY264" fmla="*/ 2249424 h 6291072"/>
              <a:gd name="connsiteX265" fmla="*/ 4590986 w 11192954"/>
              <a:gd name="connsiteY265" fmla="*/ 1883664 h 6291072"/>
              <a:gd name="connsiteX266" fmla="*/ 4828730 w 11192954"/>
              <a:gd name="connsiteY266" fmla="*/ 1755648 h 6291072"/>
              <a:gd name="connsiteX267" fmla="*/ 4938458 w 11192954"/>
              <a:gd name="connsiteY267" fmla="*/ 1719072 h 6291072"/>
              <a:gd name="connsiteX268" fmla="*/ 5066474 w 11192954"/>
              <a:gd name="connsiteY268" fmla="*/ 1737360 h 6291072"/>
              <a:gd name="connsiteX269" fmla="*/ 5212778 w 11192954"/>
              <a:gd name="connsiteY269" fmla="*/ 1920240 h 6291072"/>
              <a:gd name="connsiteX270" fmla="*/ 5194490 w 11192954"/>
              <a:gd name="connsiteY270" fmla="*/ 2267712 h 6291072"/>
              <a:gd name="connsiteX271" fmla="*/ 5084762 w 11192954"/>
              <a:gd name="connsiteY271" fmla="*/ 2450592 h 6291072"/>
              <a:gd name="connsiteX272" fmla="*/ 4883594 w 11192954"/>
              <a:gd name="connsiteY272" fmla="*/ 2706624 h 6291072"/>
              <a:gd name="connsiteX273" fmla="*/ 4682426 w 11192954"/>
              <a:gd name="connsiteY273" fmla="*/ 2852928 h 6291072"/>
              <a:gd name="connsiteX274" fmla="*/ 4554410 w 11192954"/>
              <a:gd name="connsiteY274" fmla="*/ 2871216 h 6291072"/>
              <a:gd name="connsiteX275" fmla="*/ 4371530 w 11192954"/>
              <a:gd name="connsiteY275" fmla="*/ 2907792 h 6291072"/>
              <a:gd name="connsiteX276" fmla="*/ 4206938 w 11192954"/>
              <a:gd name="connsiteY276" fmla="*/ 2926080 h 6291072"/>
              <a:gd name="connsiteX277" fmla="*/ 2908490 w 11192954"/>
              <a:gd name="connsiteY277" fmla="*/ 2871216 h 6291072"/>
              <a:gd name="connsiteX278" fmla="*/ 2743898 w 11192954"/>
              <a:gd name="connsiteY278" fmla="*/ 2834640 h 6291072"/>
              <a:gd name="connsiteX279" fmla="*/ 2524442 w 11192954"/>
              <a:gd name="connsiteY279" fmla="*/ 2743200 h 6291072"/>
              <a:gd name="connsiteX280" fmla="*/ 2451290 w 11192954"/>
              <a:gd name="connsiteY280" fmla="*/ 2670048 h 6291072"/>
              <a:gd name="connsiteX281" fmla="*/ 2359850 w 11192954"/>
              <a:gd name="connsiteY281" fmla="*/ 2596896 h 6291072"/>
              <a:gd name="connsiteX282" fmla="*/ 2341562 w 11192954"/>
              <a:gd name="connsiteY282" fmla="*/ 2505456 h 6291072"/>
              <a:gd name="connsiteX283" fmla="*/ 2378138 w 11192954"/>
              <a:gd name="connsiteY283" fmla="*/ 2194560 h 6291072"/>
              <a:gd name="connsiteX284" fmla="*/ 2469578 w 11192954"/>
              <a:gd name="connsiteY284" fmla="*/ 2066544 h 6291072"/>
              <a:gd name="connsiteX285" fmla="*/ 2524442 w 11192954"/>
              <a:gd name="connsiteY285" fmla="*/ 2048256 h 6291072"/>
              <a:gd name="connsiteX286" fmla="*/ 2615882 w 11192954"/>
              <a:gd name="connsiteY286" fmla="*/ 1993392 h 6291072"/>
              <a:gd name="connsiteX287" fmla="*/ 3310826 w 11192954"/>
              <a:gd name="connsiteY287" fmla="*/ 2011680 h 6291072"/>
              <a:gd name="connsiteX288" fmla="*/ 3383978 w 11192954"/>
              <a:gd name="connsiteY288" fmla="*/ 2048256 h 6291072"/>
              <a:gd name="connsiteX289" fmla="*/ 3475418 w 11192954"/>
              <a:gd name="connsiteY289" fmla="*/ 2066544 h 6291072"/>
              <a:gd name="connsiteX290" fmla="*/ 3603434 w 11192954"/>
              <a:gd name="connsiteY290" fmla="*/ 2176272 h 6291072"/>
              <a:gd name="connsiteX291" fmla="*/ 3621722 w 11192954"/>
              <a:gd name="connsiteY291" fmla="*/ 2249424 h 6291072"/>
              <a:gd name="connsiteX292" fmla="*/ 3676586 w 11192954"/>
              <a:gd name="connsiteY292" fmla="*/ 2414016 h 6291072"/>
              <a:gd name="connsiteX293" fmla="*/ 3658298 w 11192954"/>
              <a:gd name="connsiteY293" fmla="*/ 2724912 h 6291072"/>
              <a:gd name="connsiteX294" fmla="*/ 3548570 w 11192954"/>
              <a:gd name="connsiteY294" fmla="*/ 2871216 h 6291072"/>
              <a:gd name="connsiteX295" fmla="*/ 3420554 w 11192954"/>
              <a:gd name="connsiteY295" fmla="*/ 2944368 h 6291072"/>
              <a:gd name="connsiteX296" fmla="*/ 3347402 w 11192954"/>
              <a:gd name="connsiteY296" fmla="*/ 2999232 h 6291072"/>
              <a:gd name="connsiteX297" fmla="*/ 3201098 w 11192954"/>
              <a:gd name="connsiteY297" fmla="*/ 3017520 h 6291072"/>
              <a:gd name="connsiteX298" fmla="*/ 3091370 w 11192954"/>
              <a:gd name="connsiteY298" fmla="*/ 3035808 h 6291072"/>
              <a:gd name="connsiteX299" fmla="*/ 2579306 w 11192954"/>
              <a:gd name="connsiteY299" fmla="*/ 2999232 h 6291072"/>
              <a:gd name="connsiteX300" fmla="*/ 2158682 w 11192954"/>
              <a:gd name="connsiteY300" fmla="*/ 2889504 h 6291072"/>
              <a:gd name="connsiteX301" fmla="*/ 2048954 w 11192954"/>
              <a:gd name="connsiteY301" fmla="*/ 2834640 h 6291072"/>
              <a:gd name="connsiteX302" fmla="*/ 1975802 w 11192954"/>
              <a:gd name="connsiteY302" fmla="*/ 2779776 h 6291072"/>
              <a:gd name="connsiteX303" fmla="*/ 1792922 w 11192954"/>
              <a:gd name="connsiteY303" fmla="*/ 2688336 h 6291072"/>
              <a:gd name="connsiteX304" fmla="*/ 1701482 w 11192954"/>
              <a:gd name="connsiteY304" fmla="*/ 2633472 h 6291072"/>
              <a:gd name="connsiteX305" fmla="*/ 1628330 w 11192954"/>
              <a:gd name="connsiteY305" fmla="*/ 2578608 h 6291072"/>
              <a:gd name="connsiteX306" fmla="*/ 1573466 w 11192954"/>
              <a:gd name="connsiteY306" fmla="*/ 2542032 h 6291072"/>
              <a:gd name="connsiteX307" fmla="*/ 1573466 w 11192954"/>
              <a:gd name="connsiteY307" fmla="*/ 2139696 h 6291072"/>
              <a:gd name="connsiteX308" fmla="*/ 1628330 w 11192954"/>
              <a:gd name="connsiteY308" fmla="*/ 2048256 h 6291072"/>
              <a:gd name="connsiteX309" fmla="*/ 1792922 w 11192954"/>
              <a:gd name="connsiteY309" fmla="*/ 1883664 h 6291072"/>
              <a:gd name="connsiteX310" fmla="*/ 1866074 w 11192954"/>
              <a:gd name="connsiteY310" fmla="*/ 1810512 h 6291072"/>
              <a:gd name="connsiteX311" fmla="*/ 2158682 w 11192954"/>
              <a:gd name="connsiteY311" fmla="*/ 1828800 h 6291072"/>
              <a:gd name="connsiteX312" fmla="*/ 2250122 w 11192954"/>
              <a:gd name="connsiteY312" fmla="*/ 1901952 h 6291072"/>
              <a:gd name="connsiteX313" fmla="*/ 2304986 w 11192954"/>
              <a:gd name="connsiteY313" fmla="*/ 1956816 h 6291072"/>
              <a:gd name="connsiteX314" fmla="*/ 2451290 w 11192954"/>
              <a:gd name="connsiteY314" fmla="*/ 2103120 h 6291072"/>
              <a:gd name="connsiteX315" fmla="*/ 2506154 w 11192954"/>
              <a:gd name="connsiteY315" fmla="*/ 2267712 h 6291072"/>
              <a:gd name="connsiteX316" fmla="*/ 2487866 w 11192954"/>
              <a:gd name="connsiteY316" fmla="*/ 2432304 h 6291072"/>
              <a:gd name="connsiteX317" fmla="*/ 2469578 w 11192954"/>
              <a:gd name="connsiteY317" fmla="*/ 2487168 h 6291072"/>
              <a:gd name="connsiteX318" fmla="*/ 2341562 w 11192954"/>
              <a:gd name="connsiteY318" fmla="*/ 2596896 h 6291072"/>
              <a:gd name="connsiteX319" fmla="*/ 2213546 w 11192954"/>
              <a:gd name="connsiteY319" fmla="*/ 2633472 h 6291072"/>
              <a:gd name="connsiteX320" fmla="*/ 1994090 w 11192954"/>
              <a:gd name="connsiteY320" fmla="*/ 2670048 h 6291072"/>
              <a:gd name="connsiteX321" fmla="*/ 1463738 w 11192954"/>
              <a:gd name="connsiteY321" fmla="*/ 2651760 h 6291072"/>
              <a:gd name="connsiteX322" fmla="*/ 1372298 w 11192954"/>
              <a:gd name="connsiteY322" fmla="*/ 2542032 h 6291072"/>
              <a:gd name="connsiteX323" fmla="*/ 1262570 w 11192954"/>
              <a:gd name="connsiteY323" fmla="*/ 2523744 h 6291072"/>
              <a:gd name="connsiteX324" fmla="*/ 915098 w 11192954"/>
              <a:gd name="connsiteY324" fmla="*/ 2267712 h 6291072"/>
              <a:gd name="connsiteX325" fmla="*/ 860234 w 11192954"/>
              <a:gd name="connsiteY325" fmla="*/ 2249424 h 6291072"/>
              <a:gd name="connsiteX326" fmla="*/ 805370 w 11192954"/>
              <a:gd name="connsiteY326" fmla="*/ 2176272 h 6291072"/>
              <a:gd name="connsiteX327" fmla="*/ 768794 w 11192954"/>
              <a:gd name="connsiteY327" fmla="*/ 1993392 h 6291072"/>
              <a:gd name="connsiteX328" fmla="*/ 841946 w 11192954"/>
              <a:gd name="connsiteY328" fmla="*/ 1645920 h 6291072"/>
              <a:gd name="connsiteX329" fmla="*/ 896810 w 11192954"/>
              <a:gd name="connsiteY329" fmla="*/ 1627632 h 6291072"/>
              <a:gd name="connsiteX330" fmla="*/ 1079690 w 11192954"/>
              <a:gd name="connsiteY330" fmla="*/ 1645920 h 6291072"/>
              <a:gd name="connsiteX331" fmla="*/ 1207706 w 11192954"/>
              <a:gd name="connsiteY331" fmla="*/ 1773936 h 6291072"/>
              <a:gd name="connsiteX332" fmla="*/ 1262570 w 11192954"/>
              <a:gd name="connsiteY332" fmla="*/ 1810512 h 6291072"/>
              <a:gd name="connsiteX333" fmla="*/ 1299146 w 11192954"/>
              <a:gd name="connsiteY333" fmla="*/ 1883664 h 6291072"/>
              <a:gd name="connsiteX334" fmla="*/ 1335722 w 11192954"/>
              <a:gd name="connsiteY334" fmla="*/ 1938528 h 6291072"/>
              <a:gd name="connsiteX335" fmla="*/ 1299146 w 11192954"/>
              <a:gd name="connsiteY335" fmla="*/ 2157984 h 6291072"/>
              <a:gd name="connsiteX336" fmla="*/ 1207706 w 11192954"/>
              <a:gd name="connsiteY336" fmla="*/ 2249424 h 6291072"/>
              <a:gd name="connsiteX337" fmla="*/ 1171130 w 11192954"/>
              <a:gd name="connsiteY337" fmla="*/ 2304288 h 6291072"/>
              <a:gd name="connsiteX338" fmla="*/ 933386 w 11192954"/>
              <a:gd name="connsiteY338" fmla="*/ 2450592 h 6291072"/>
              <a:gd name="connsiteX339" fmla="*/ 878522 w 11192954"/>
              <a:gd name="connsiteY339" fmla="*/ 2468880 h 6291072"/>
              <a:gd name="connsiteX340" fmla="*/ 750506 w 11192954"/>
              <a:gd name="connsiteY340" fmla="*/ 2487168 h 6291072"/>
              <a:gd name="connsiteX341" fmla="*/ 421322 w 11192954"/>
              <a:gd name="connsiteY341" fmla="*/ 2468880 h 6291072"/>
              <a:gd name="connsiteX342" fmla="*/ 311594 w 11192954"/>
              <a:gd name="connsiteY342" fmla="*/ 2432304 h 6291072"/>
              <a:gd name="connsiteX343" fmla="*/ 220154 w 11192954"/>
              <a:gd name="connsiteY343" fmla="*/ 2414016 h 6291072"/>
              <a:gd name="connsiteX344" fmla="*/ 37274 w 11192954"/>
              <a:gd name="connsiteY344" fmla="*/ 2340864 h 6291072"/>
              <a:gd name="connsiteX345" fmla="*/ 698 w 11192954"/>
              <a:gd name="connsiteY345" fmla="*/ 2286000 h 6291072"/>
              <a:gd name="connsiteX346" fmla="*/ 18986 w 11192954"/>
              <a:gd name="connsiteY346" fmla="*/ 2212848 h 6291072"/>
              <a:gd name="connsiteX347" fmla="*/ 92138 w 11192954"/>
              <a:gd name="connsiteY347" fmla="*/ 2103120 h 6291072"/>
              <a:gd name="connsiteX348" fmla="*/ 439610 w 11192954"/>
              <a:gd name="connsiteY348" fmla="*/ 1920240 h 6291072"/>
              <a:gd name="connsiteX349" fmla="*/ 531050 w 11192954"/>
              <a:gd name="connsiteY349" fmla="*/ 1901952 h 6291072"/>
              <a:gd name="connsiteX350" fmla="*/ 860234 w 11192954"/>
              <a:gd name="connsiteY350" fmla="*/ 1938528 h 6291072"/>
              <a:gd name="connsiteX351" fmla="*/ 1006538 w 11192954"/>
              <a:gd name="connsiteY351" fmla="*/ 2084832 h 6291072"/>
              <a:gd name="connsiteX352" fmla="*/ 1134554 w 11192954"/>
              <a:gd name="connsiteY352" fmla="*/ 2359152 h 6291072"/>
              <a:gd name="connsiteX353" fmla="*/ 1152842 w 11192954"/>
              <a:gd name="connsiteY353" fmla="*/ 2450592 h 6291072"/>
              <a:gd name="connsiteX354" fmla="*/ 1079690 w 11192954"/>
              <a:gd name="connsiteY354" fmla="*/ 2999232 h 6291072"/>
              <a:gd name="connsiteX355" fmla="*/ 1061402 w 11192954"/>
              <a:gd name="connsiteY355" fmla="*/ 3090672 h 6291072"/>
              <a:gd name="connsiteX356" fmla="*/ 951674 w 11192954"/>
              <a:gd name="connsiteY356" fmla="*/ 3273552 h 6291072"/>
              <a:gd name="connsiteX357" fmla="*/ 750506 w 11192954"/>
              <a:gd name="connsiteY357" fmla="*/ 3566160 h 6291072"/>
              <a:gd name="connsiteX358" fmla="*/ 549338 w 11192954"/>
              <a:gd name="connsiteY358" fmla="*/ 3712464 h 6291072"/>
              <a:gd name="connsiteX359" fmla="*/ 494474 w 11192954"/>
              <a:gd name="connsiteY359" fmla="*/ 3767328 h 6291072"/>
              <a:gd name="connsiteX360" fmla="*/ 384746 w 11192954"/>
              <a:gd name="connsiteY360" fmla="*/ 3840480 h 6291072"/>
              <a:gd name="connsiteX361" fmla="*/ 275018 w 11192954"/>
              <a:gd name="connsiteY361" fmla="*/ 3877056 h 6291072"/>
              <a:gd name="connsiteX362" fmla="*/ 329882 w 11192954"/>
              <a:gd name="connsiteY362" fmla="*/ 3749040 h 6291072"/>
              <a:gd name="connsiteX363" fmla="*/ 640778 w 11192954"/>
              <a:gd name="connsiteY363" fmla="*/ 3511296 h 6291072"/>
              <a:gd name="connsiteX364" fmla="*/ 768794 w 11192954"/>
              <a:gd name="connsiteY364" fmla="*/ 3493008 h 6291072"/>
              <a:gd name="connsiteX365" fmla="*/ 1335722 w 11192954"/>
              <a:gd name="connsiteY365" fmla="*/ 3511296 h 6291072"/>
              <a:gd name="connsiteX366" fmla="*/ 1408874 w 11192954"/>
              <a:gd name="connsiteY366" fmla="*/ 3529584 h 6291072"/>
              <a:gd name="connsiteX367" fmla="*/ 1591754 w 11192954"/>
              <a:gd name="connsiteY367" fmla="*/ 3639312 h 6291072"/>
              <a:gd name="connsiteX368" fmla="*/ 1738058 w 11192954"/>
              <a:gd name="connsiteY368" fmla="*/ 3730752 h 6291072"/>
              <a:gd name="connsiteX369" fmla="*/ 1774634 w 11192954"/>
              <a:gd name="connsiteY369" fmla="*/ 3785616 h 6291072"/>
              <a:gd name="connsiteX370" fmla="*/ 1829498 w 11192954"/>
              <a:gd name="connsiteY370" fmla="*/ 3822192 h 6291072"/>
              <a:gd name="connsiteX371" fmla="*/ 1884362 w 11192954"/>
              <a:gd name="connsiteY371" fmla="*/ 3950208 h 6291072"/>
              <a:gd name="connsiteX372" fmla="*/ 1902650 w 11192954"/>
              <a:gd name="connsiteY372" fmla="*/ 4041648 h 6291072"/>
              <a:gd name="connsiteX373" fmla="*/ 1939226 w 11192954"/>
              <a:gd name="connsiteY373" fmla="*/ 4114800 h 6291072"/>
              <a:gd name="connsiteX374" fmla="*/ 1920938 w 11192954"/>
              <a:gd name="connsiteY374" fmla="*/ 4334256 h 6291072"/>
              <a:gd name="connsiteX375" fmla="*/ 1811210 w 11192954"/>
              <a:gd name="connsiteY375" fmla="*/ 4480560 h 6291072"/>
              <a:gd name="connsiteX376" fmla="*/ 1774634 w 11192954"/>
              <a:gd name="connsiteY376" fmla="*/ 4535424 h 6291072"/>
              <a:gd name="connsiteX377" fmla="*/ 1372298 w 11192954"/>
              <a:gd name="connsiteY377" fmla="*/ 4645152 h 6291072"/>
              <a:gd name="connsiteX378" fmla="*/ 1061402 w 11192954"/>
              <a:gd name="connsiteY378" fmla="*/ 4608576 h 6291072"/>
              <a:gd name="connsiteX379" fmla="*/ 860234 w 11192954"/>
              <a:gd name="connsiteY379" fmla="*/ 4480560 h 6291072"/>
              <a:gd name="connsiteX380" fmla="*/ 787082 w 11192954"/>
              <a:gd name="connsiteY380" fmla="*/ 4443984 h 6291072"/>
              <a:gd name="connsiteX381" fmla="*/ 787082 w 11192954"/>
              <a:gd name="connsiteY381" fmla="*/ 4059936 h 6291072"/>
              <a:gd name="connsiteX382" fmla="*/ 841946 w 11192954"/>
              <a:gd name="connsiteY382" fmla="*/ 3840480 h 6291072"/>
              <a:gd name="connsiteX383" fmla="*/ 860234 w 11192954"/>
              <a:gd name="connsiteY383" fmla="*/ 3785616 h 6291072"/>
              <a:gd name="connsiteX384" fmla="*/ 1171130 w 11192954"/>
              <a:gd name="connsiteY384" fmla="*/ 3694176 h 6291072"/>
              <a:gd name="connsiteX385" fmla="*/ 1427162 w 11192954"/>
              <a:gd name="connsiteY385" fmla="*/ 3657600 h 6291072"/>
              <a:gd name="connsiteX386" fmla="*/ 1646618 w 11192954"/>
              <a:gd name="connsiteY386" fmla="*/ 3621024 h 6291072"/>
              <a:gd name="connsiteX387" fmla="*/ 2945066 w 11192954"/>
              <a:gd name="connsiteY387" fmla="*/ 3657600 h 6291072"/>
              <a:gd name="connsiteX388" fmla="*/ 3036506 w 11192954"/>
              <a:gd name="connsiteY388" fmla="*/ 3694176 h 6291072"/>
              <a:gd name="connsiteX389" fmla="*/ 3091370 w 11192954"/>
              <a:gd name="connsiteY389" fmla="*/ 3749040 h 6291072"/>
              <a:gd name="connsiteX390" fmla="*/ 3127946 w 11192954"/>
              <a:gd name="connsiteY390" fmla="*/ 3895344 h 6291072"/>
              <a:gd name="connsiteX391" fmla="*/ 3201098 w 11192954"/>
              <a:gd name="connsiteY391" fmla="*/ 4114800 h 6291072"/>
              <a:gd name="connsiteX392" fmla="*/ 3146234 w 11192954"/>
              <a:gd name="connsiteY392" fmla="*/ 4645152 h 6291072"/>
              <a:gd name="connsiteX393" fmla="*/ 3109658 w 11192954"/>
              <a:gd name="connsiteY393" fmla="*/ 4700016 h 6291072"/>
              <a:gd name="connsiteX394" fmla="*/ 3018218 w 11192954"/>
              <a:gd name="connsiteY394" fmla="*/ 4736592 h 6291072"/>
              <a:gd name="connsiteX395" fmla="*/ 2963354 w 11192954"/>
              <a:gd name="connsiteY395" fmla="*/ 4773168 h 6291072"/>
              <a:gd name="connsiteX396" fmla="*/ 2853626 w 11192954"/>
              <a:gd name="connsiteY396" fmla="*/ 4791456 h 6291072"/>
              <a:gd name="connsiteX397" fmla="*/ 2634170 w 11192954"/>
              <a:gd name="connsiteY397" fmla="*/ 4681728 h 6291072"/>
              <a:gd name="connsiteX398" fmla="*/ 2615882 w 11192954"/>
              <a:gd name="connsiteY398" fmla="*/ 4626864 h 6291072"/>
              <a:gd name="connsiteX399" fmla="*/ 2615882 w 11192954"/>
              <a:gd name="connsiteY399" fmla="*/ 4005072 h 6291072"/>
              <a:gd name="connsiteX400" fmla="*/ 2652458 w 11192954"/>
              <a:gd name="connsiteY400" fmla="*/ 3950208 h 6291072"/>
              <a:gd name="connsiteX401" fmla="*/ 2835338 w 11192954"/>
              <a:gd name="connsiteY401" fmla="*/ 3785616 h 6291072"/>
              <a:gd name="connsiteX402" fmla="*/ 3164522 w 11192954"/>
              <a:gd name="connsiteY402" fmla="*/ 3621024 h 6291072"/>
              <a:gd name="connsiteX403" fmla="*/ 3329114 w 11192954"/>
              <a:gd name="connsiteY403" fmla="*/ 3584448 h 6291072"/>
              <a:gd name="connsiteX404" fmla="*/ 3749738 w 11192954"/>
              <a:gd name="connsiteY404" fmla="*/ 3566160 h 6291072"/>
              <a:gd name="connsiteX405" fmla="*/ 5194490 w 11192954"/>
              <a:gd name="connsiteY405" fmla="*/ 3712464 h 6291072"/>
              <a:gd name="connsiteX406" fmla="*/ 5377370 w 11192954"/>
              <a:gd name="connsiteY406" fmla="*/ 3767328 h 6291072"/>
              <a:gd name="connsiteX407" fmla="*/ 5523674 w 11192954"/>
              <a:gd name="connsiteY407" fmla="*/ 3840480 h 6291072"/>
              <a:gd name="connsiteX408" fmla="*/ 5615114 w 11192954"/>
              <a:gd name="connsiteY408" fmla="*/ 3950208 h 6291072"/>
              <a:gd name="connsiteX409" fmla="*/ 5633402 w 11192954"/>
              <a:gd name="connsiteY409" fmla="*/ 4041648 h 6291072"/>
              <a:gd name="connsiteX410" fmla="*/ 5651690 w 11192954"/>
              <a:gd name="connsiteY410" fmla="*/ 4096512 h 6291072"/>
              <a:gd name="connsiteX411" fmla="*/ 5669978 w 11192954"/>
              <a:gd name="connsiteY411" fmla="*/ 4169664 h 6291072"/>
              <a:gd name="connsiteX412" fmla="*/ 5633402 w 11192954"/>
              <a:gd name="connsiteY412" fmla="*/ 4517136 h 6291072"/>
              <a:gd name="connsiteX413" fmla="*/ 5395658 w 11192954"/>
              <a:gd name="connsiteY413" fmla="*/ 4718304 h 6291072"/>
              <a:gd name="connsiteX414" fmla="*/ 4975034 w 11192954"/>
              <a:gd name="connsiteY414" fmla="*/ 4864608 h 6291072"/>
              <a:gd name="connsiteX415" fmla="*/ 4847018 w 11192954"/>
              <a:gd name="connsiteY415" fmla="*/ 4882896 h 6291072"/>
              <a:gd name="connsiteX416" fmla="*/ 4700714 w 11192954"/>
              <a:gd name="connsiteY416" fmla="*/ 4864608 h 6291072"/>
              <a:gd name="connsiteX417" fmla="*/ 4536122 w 11192954"/>
              <a:gd name="connsiteY417" fmla="*/ 4663440 h 6291072"/>
              <a:gd name="connsiteX418" fmla="*/ 4371530 w 11192954"/>
              <a:gd name="connsiteY418" fmla="*/ 4261104 h 6291072"/>
              <a:gd name="connsiteX419" fmla="*/ 4353242 w 11192954"/>
              <a:gd name="connsiteY419" fmla="*/ 4169664 h 6291072"/>
              <a:gd name="connsiteX420" fmla="*/ 4426394 w 11192954"/>
              <a:gd name="connsiteY420" fmla="*/ 3840480 h 6291072"/>
              <a:gd name="connsiteX421" fmla="*/ 4700714 w 11192954"/>
              <a:gd name="connsiteY421" fmla="*/ 3511296 h 6291072"/>
              <a:gd name="connsiteX422" fmla="*/ 4865306 w 11192954"/>
              <a:gd name="connsiteY422" fmla="*/ 3438144 h 6291072"/>
              <a:gd name="connsiteX423" fmla="*/ 4993322 w 11192954"/>
              <a:gd name="connsiteY423" fmla="*/ 3346704 h 6291072"/>
              <a:gd name="connsiteX424" fmla="*/ 5395658 w 11192954"/>
              <a:gd name="connsiteY424" fmla="*/ 3273552 h 6291072"/>
              <a:gd name="connsiteX425" fmla="*/ 5633402 w 11192954"/>
              <a:gd name="connsiteY425" fmla="*/ 3255264 h 6291072"/>
              <a:gd name="connsiteX426" fmla="*/ 6529514 w 11192954"/>
              <a:gd name="connsiteY426" fmla="*/ 3291840 h 6291072"/>
              <a:gd name="connsiteX427" fmla="*/ 7041578 w 11192954"/>
              <a:gd name="connsiteY427" fmla="*/ 3493008 h 6291072"/>
              <a:gd name="connsiteX428" fmla="*/ 7206170 w 11192954"/>
              <a:gd name="connsiteY428" fmla="*/ 3584448 h 6291072"/>
              <a:gd name="connsiteX429" fmla="*/ 7279322 w 11192954"/>
              <a:gd name="connsiteY429" fmla="*/ 3639312 h 6291072"/>
              <a:gd name="connsiteX430" fmla="*/ 7334186 w 11192954"/>
              <a:gd name="connsiteY430" fmla="*/ 3749040 h 6291072"/>
              <a:gd name="connsiteX431" fmla="*/ 7389050 w 11192954"/>
              <a:gd name="connsiteY431" fmla="*/ 3822192 h 6291072"/>
              <a:gd name="connsiteX432" fmla="*/ 7370762 w 11192954"/>
              <a:gd name="connsiteY432" fmla="*/ 4169664 h 6291072"/>
              <a:gd name="connsiteX433" fmla="*/ 7224458 w 11192954"/>
              <a:gd name="connsiteY433" fmla="*/ 4389120 h 6291072"/>
              <a:gd name="connsiteX434" fmla="*/ 7023290 w 11192954"/>
              <a:gd name="connsiteY434" fmla="*/ 4535424 h 6291072"/>
              <a:gd name="connsiteX435" fmla="*/ 6895274 w 11192954"/>
              <a:gd name="connsiteY435" fmla="*/ 4572000 h 6291072"/>
              <a:gd name="connsiteX436" fmla="*/ 6730682 w 11192954"/>
              <a:gd name="connsiteY436" fmla="*/ 4626864 h 6291072"/>
              <a:gd name="connsiteX437" fmla="*/ 6017450 w 11192954"/>
              <a:gd name="connsiteY437" fmla="*/ 4590288 h 6291072"/>
              <a:gd name="connsiteX438" fmla="*/ 5944298 w 11192954"/>
              <a:gd name="connsiteY438" fmla="*/ 4535424 h 6291072"/>
              <a:gd name="connsiteX439" fmla="*/ 5871146 w 11192954"/>
              <a:gd name="connsiteY439" fmla="*/ 4462272 h 6291072"/>
              <a:gd name="connsiteX440" fmla="*/ 5706554 w 11192954"/>
              <a:gd name="connsiteY440" fmla="*/ 4297680 h 6291072"/>
              <a:gd name="connsiteX441" fmla="*/ 5651690 w 11192954"/>
              <a:gd name="connsiteY441" fmla="*/ 3803904 h 6291072"/>
              <a:gd name="connsiteX442" fmla="*/ 5688266 w 11192954"/>
              <a:gd name="connsiteY442" fmla="*/ 3602736 h 6291072"/>
              <a:gd name="connsiteX443" fmla="*/ 5743130 w 11192954"/>
              <a:gd name="connsiteY443" fmla="*/ 3529584 h 6291072"/>
              <a:gd name="connsiteX444" fmla="*/ 6291770 w 11192954"/>
              <a:gd name="connsiteY444" fmla="*/ 3328416 h 6291072"/>
              <a:gd name="connsiteX445" fmla="*/ 6968426 w 11192954"/>
              <a:gd name="connsiteY445" fmla="*/ 3346704 h 6291072"/>
              <a:gd name="connsiteX446" fmla="*/ 7133018 w 11192954"/>
              <a:gd name="connsiteY446" fmla="*/ 3474720 h 6291072"/>
              <a:gd name="connsiteX447" fmla="*/ 7224458 w 11192954"/>
              <a:gd name="connsiteY447" fmla="*/ 3547872 h 6291072"/>
              <a:gd name="connsiteX448" fmla="*/ 7297610 w 11192954"/>
              <a:gd name="connsiteY448" fmla="*/ 3621024 h 6291072"/>
              <a:gd name="connsiteX449" fmla="*/ 7389050 w 11192954"/>
              <a:gd name="connsiteY449" fmla="*/ 3675888 h 6291072"/>
              <a:gd name="connsiteX450" fmla="*/ 7425626 w 11192954"/>
              <a:gd name="connsiteY450" fmla="*/ 3730752 h 6291072"/>
              <a:gd name="connsiteX451" fmla="*/ 7480490 w 11192954"/>
              <a:gd name="connsiteY451" fmla="*/ 3785616 h 6291072"/>
              <a:gd name="connsiteX452" fmla="*/ 7498778 w 11192954"/>
              <a:gd name="connsiteY452" fmla="*/ 3895344 h 6291072"/>
              <a:gd name="connsiteX453" fmla="*/ 7407338 w 11192954"/>
              <a:gd name="connsiteY453" fmla="*/ 4224528 h 6291072"/>
              <a:gd name="connsiteX454" fmla="*/ 7352474 w 11192954"/>
              <a:gd name="connsiteY454" fmla="*/ 4261104 h 6291072"/>
              <a:gd name="connsiteX455" fmla="*/ 7224458 w 11192954"/>
              <a:gd name="connsiteY455" fmla="*/ 4279392 h 6291072"/>
              <a:gd name="connsiteX456" fmla="*/ 6968426 w 11192954"/>
              <a:gd name="connsiteY456" fmla="*/ 4443984 h 6291072"/>
              <a:gd name="connsiteX457" fmla="*/ 6748970 w 11192954"/>
              <a:gd name="connsiteY457" fmla="*/ 4498848 h 6291072"/>
              <a:gd name="connsiteX458" fmla="*/ 6456362 w 11192954"/>
              <a:gd name="connsiteY458" fmla="*/ 4425696 h 6291072"/>
              <a:gd name="connsiteX459" fmla="*/ 6438074 w 11192954"/>
              <a:gd name="connsiteY459" fmla="*/ 4370832 h 6291072"/>
              <a:gd name="connsiteX460" fmla="*/ 6474650 w 11192954"/>
              <a:gd name="connsiteY460" fmla="*/ 4005072 h 6291072"/>
              <a:gd name="connsiteX461" fmla="*/ 7059866 w 11192954"/>
              <a:gd name="connsiteY461" fmla="*/ 3621024 h 6291072"/>
              <a:gd name="connsiteX462" fmla="*/ 7626794 w 11192954"/>
              <a:gd name="connsiteY462" fmla="*/ 3474720 h 6291072"/>
              <a:gd name="connsiteX463" fmla="*/ 7901114 w 11192954"/>
              <a:gd name="connsiteY463" fmla="*/ 3419856 h 6291072"/>
              <a:gd name="connsiteX464" fmla="*/ 8650922 w 11192954"/>
              <a:gd name="connsiteY464" fmla="*/ 3383280 h 6291072"/>
              <a:gd name="connsiteX465" fmla="*/ 10534586 w 11192954"/>
              <a:gd name="connsiteY465" fmla="*/ 3749040 h 6291072"/>
              <a:gd name="connsiteX466" fmla="*/ 10790618 w 11192954"/>
              <a:gd name="connsiteY466" fmla="*/ 3931920 h 6291072"/>
              <a:gd name="connsiteX467" fmla="*/ 10845482 w 11192954"/>
              <a:gd name="connsiteY467" fmla="*/ 4023360 h 6291072"/>
              <a:gd name="connsiteX468" fmla="*/ 10845482 w 11192954"/>
              <a:gd name="connsiteY468" fmla="*/ 4334256 h 6291072"/>
              <a:gd name="connsiteX469" fmla="*/ 10790618 w 11192954"/>
              <a:gd name="connsiteY469" fmla="*/ 4370832 h 6291072"/>
              <a:gd name="connsiteX470" fmla="*/ 10754042 w 11192954"/>
              <a:gd name="connsiteY470" fmla="*/ 4425696 h 6291072"/>
              <a:gd name="connsiteX471" fmla="*/ 10626026 w 11192954"/>
              <a:gd name="connsiteY471" fmla="*/ 4498848 h 6291072"/>
              <a:gd name="connsiteX472" fmla="*/ 10571162 w 11192954"/>
              <a:gd name="connsiteY472" fmla="*/ 4553712 h 6291072"/>
              <a:gd name="connsiteX473" fmla="*/ 10479722 w 11192954"/>
              <a:gd name="connsiteY473" fmla="*/ 4572000 h 6291072"/>
              <a:gd name="connsiteX474" fmla="*/ 10205402 w 11192954"/>
              <a:gd name="connsiteY474" fmla="*/ 4626864 h 6291072"/>
              <a:gd name="connsiteX475" fmla="*/ 9693338 w 11192954"/>
              <a:gd name="connsiteY475" fmla="*/ 4590288 h 6291072"/>
              <a:gd name="connsiteX476" fmla="*/ 9528746 w 11192954"/>
              <a:gd name="connsiteY476" fmla="*/ 4535424 h 6291072"/>
              <a:gd name="connsiteX477" fmla="*/ 9108122 w 11192954"/>
              <a:gd name="connsiteY477" fmla="*/ 4242816 h 6291072"/>
              <a:gd name="connsiteX478" fmla="*/ 9034970 w 11192954"/>
              <a:gd name="connsiteY478" fmla="*/ 4151376 h 6291072"/>
              <a:gd name="connsiteX479" fmla="*/ 8980106 w 11192954"/>
              <a:gd name="connsiteY479" fmla="*/ 4041648 h 6291072"/>
              <a:gd name="connsiteX480" fmla="*/ 8980106 w 11192954"/>
              <a:gd name="connsiteY480" fmla="*/ 3419856 h 6291072"/>
              <a:gd name="connsiteX481" fmla="*/ 9144698 w 11192954"/>
              <a:gd name="connsiteY481" fmla="*/ 3182112 h 6291072"/>
              <a:gd name="connsiteX482" fmla="*/ 9345866 w 11192954"/>
              <a:gd name="connsiteY482" fmla="*/ 2999232 h 6291072"/>
              <a:gd name="connsiteX483" fmla="*/ 9510458 w 11192954"/>
              <a:gd name="connsiteY483" fmla="*/ 2926080 h 6291072"/>
              <a:gd name="connsiteX484" fmla="*/ 9693338 w 11192954"/>
              <a:gd name="connsiteY484" fmla="*/ 2834640 h 6291072"/>
              <a:gd name="connsiteX485" fmla="*/ 10168826 w 11192954"/>
              <a:gd name="connsiteY485" fmla="*/ 2761488 h 6291072"/>
              <a:gd name="connsiteX486" fmla="*/ 10369994 w 11192954"/>
              <a:gd name="connsiteY486" fmla="*/ 2724912 h 6291072"/>
              <a:gd name="connsiteX487" fmla="*/ 10589450 w 11192954"/>
              <a:gd name="connsiteY487" fmla="*/ 2798064 h 6291072"/>
              <a:gd name="connsiteX488" fmla="*/ 10808906 w 11192954"/>
              <a:gd name="connsiteY488" fmla="*/ 3127248 h 6291072"/>
              <a:gd name="connsiteX489" fmla="*/ 10955210 w 11192954"/>
              <a:gd name="connsiteY489" fmla="*/ 3438144 h 6291072"/>
              <a:gd name="connsiteX490" fmla="*/ 11010074 w 11192954"/>
              <a:gd name="connsiteY490" fmla="*/ 3547872 h 6291072"/>
              <a:gd name="connsiteX491" fmla="*/ 11046650 w 11192954"/>
              <a:gd name="connsiteY491" fmla="*/ 3694176 h 6291072"/>
              <a:gd name="connsiteX492" fmla="*/ 10955210 w 11192954"/>
              <a:gd name="connsiteY492" fmla="*/ 4078224 h 6291072"/>
              <a:gd name="connsiteX493" fmla="*/ 10900346 w 11192954"/>
              <a:gd name="connsiteY493" fmla="*/ 4114800 h 6291072"/>
              <a:gd name="connsiteX494" fmla="*/ 10827194 w 11192954"/>
              <a:gd name="connsiteY494" fmla="*/ 4169664 h 6291072"/>
              <a:gd name="connsiteX495" fmla="*/ 10662602 w 11192954"/>
              <a:gd name="connsiteY495" fmla="*/ 4206240 h 6291072"/>
              <a:gd name="connsiteX496" fmla="*/ 10150538 w 11192954"/>
              <a:gd name="connsiteY496" fmla="*/ 4151376 h 6291072"/>
              <a:gd name="connsiteX497" fmla="*/ 9949370 w 11192954"/>
              <a:gd name="connsiteY497" fmla="*/ 4078224 h 6291072"/>
              <a:gd name="connsiteX498" fmla="*/ 9510458 w 11192954"/>
              <a:gd name="connsiteY498" fmla="*/ 3785616 h 6291072"/>
              <a:gd name="connsiteX499" fmla="*/ 9236138 w 11192954"/>
              <a:gd name="connsiteY499" fmla="*/ 3566160 h 6291072"/>
              <a:gd name="connsiteX500" fmla="*/ 9162986 w 11192954"/>
              <a:gd name="connsiteY500" fmla="*/ 3456432 h 6291072"/>
              <a:gd name="connsiteX501" fmla="*/ 9199562 w 11192954"/>
              <a:gd name="connsiteY501" fmla="*/ 2907792 h 6291072"/>
              <a:gd name="connsiteX502" fmla="*/ 9236138 w 11192954"/>
              <a:gd name="connsiteY502" fmla="*/ 2852928 h 6291072"/>
              <a:gd name="connsiteX503" fmla="*/ 9455594 w 11192954"/>
              <a:gd name="connsiteY503" fmla="*/ 2724912 h 6291072"/>
              <a:gd name="connsiteX504" fmla="*/ 9510458 w 11192954"/>
              <a:gd name="connsiteY504" fmla="*/ 2706624 h 6291072"/>
              <a:gd name="connsiteX505" fmla="*/ 9620186 w 11192954"/>
              <a:gd name="connsiteY505" fmla="*/ 2688336 h 6291072"/>
              <a:gd name="connsiteX506" fmla="*/ 9729914 w 11192954"/>
              <a:gd name="connsiteY506" fmla="*/ 2706624 h 6291072"/>
              <a:gd name="connsiteX507" fmla="*/ 9803066 w 11192954"/>
              <a:gd name="connsiteY507" fmla="*/ 2944368 h 6291072"/>
              <a:gd name="connsiteX508" fmla="*/ 9857930 w 11192954"/>
              <a:gd name="connsiteY508" fmla="*/ 3054096 h 6291072"/>
              <a:gd name="connsiteX509" fmla="*/ 9931082 w 11192954"/>
              <a:gd name="connsiteY509" fmla="*/ 3310128 h 6291072"/>
              <a:gd name="connsiteX510" fmla="*/ 9931082 w 11192954"/>
              <a:gd name="connsiteY510" fmla="*/ 3730752 h 6291072"/>
              <a:gd name="connsiteX511" fmla="*/ 9857930 w 11192954"/>
              <a:gd name="connsiteY511" fmla="*/ 3840480 h 6291072"/>
              <a:gd name="connsiteX512" fmla="*/ 9784778 w 11192954"/>
              <a:gd name="connsiteY512" fmla="*/ 3913632 h 6291072"/>
              <a:gd name="connsiteX513" fmla="*/ 9583610 w 11192954"/>
              <a:gd name="connsiteY513" fmla="*/ 4005072 h 6291072"/>
              <a:gd name="connsiteX514" fmla="*/ 9437306 w 11192954"/>
              <a:gd name="connsiteY514" fmla="*/ 4059936 h 6291072"/>
              <a:gd name="connsiteX515" fmla="*/ 9272714 w 11192954"/>
              <a:gd name="connsiteY515" fmla="*/ 4078224 h 6291072"/>
              <a:gd name="connsiteX516" fmla="*/ 8175434 w 11192954"/>
              <a:gd name="connsiteY516" fmla="*/ 4096512 h 6291072"/>
              <a:gd name="connsiteX517" fmla="*/ 8029130 w 11192954"/>
              <a:gd name="connsiteY517" fmla="*/ 4041648 h 6291072"/>
              <a:gd name="connsiteX518" fmla="*/ 7901114 w 11192954"/>
              <a:gd name="connsiteY518" fmla="*/ 3968496 h 6291072"/>
              <a:gd name="connsiteX519" fmla="*/ 7846250 w 11192954"/>
              <a:gd name="connsiteY519" fmla="*/ 3913632 h 6291072"/>
              <a:gd name="connsiteX520" fmla="*/ 7773098 w 11192954"/>
              <a:gd name="connsiteY520" fmla="*/ 3712464 h 6291072"/>
              <a:gd name="connsiteX521" fmla="*/ 7590218 w 11192954"/>
              <a:gd name="connsiteY521" fmla="*/ 3401568 h 6291072"/>
              <a:gd name="connsiteX522" fmla="*/ 7498778 w 11192954"/>
              <a:gd name="connsiteY522" fmla="*/ 3054096 h 6291072"/>
              <a:gd name="connsiteX523" fmla="*/ 7535354 w 11192954"/>
              <a:gd name="connsiteY523" fmla="*/ 2798064 h 6291072"/>
              <a:gd name="connsiteX524" fmla="*/ 7645082 w 11192954"/>
              <a:gd name="connsiteY524" fmla="*/ 2688336 h 6291072"/>
              <a:gd name="connsiteX525" fmla="*/ 7846250 w 11192954"/>
              <a:gd name="connsiteY525" fmla="*/ 2578608 h 6291072"/>
              <a:gd name="connsiteX526" fmla="*/ 7974266 w 11192954"/>
              <a:gd name="connsiteY526" fmla="*/ 2560320 h 6291072"/>
              <a:gd name="connsiteX527" fmla="*/ 8083994 w 11192954"/>
              <a:gd name="connsiteY527" fmla="*/ 2542032 h 6291072"/>
              <a:gd name="connsiteX528" fmla="*/ 8522906 w 11192954"/>
              <a:gd name="connsiteY528" fmla="*/ 2615184 h 6291072"/>
              <a:gd name="connsiteX529" fmla="*/ 8669210 w 11192954"/>
              <a:gd name="connsiteY529" fmla="*/ 2688336 h 6291072"/>
              <a:gd name="connsiteX530" fmla="*/ 8980106 w 11192954"/>
              <a:gd name="connsiteY530" fmla="*/ 2889504 h 6291072"/>
              <a:gd name="connsiteX531" fmla="*/ 9144698 w 11192954"/>
              <a:gd name="connsiteY531" fmla="*/ 3090672 h 6291072"/>
              <a:gd name="connsiteX532" fmla="*/ 9181274 w 11192954"/>
              <a:gd name="connsiteY532" fmla="*/ 3145536 h 6291072"/>
              <a:gd name="connsiteX533" fmla="*/ 9199562 w 11192954"/>
              <a:gd name="connsiteY533" fmla="*/ 3200400 h 6291072"/>
              <a:gd name="connsiteX534" fmla="*/ 9254426 w 11192954"/>
              <a:gd name="connsiteY534" fmla="*/ 3328416 h 6291072"/>
              <a:gd name="connsiteX535" fmla="*/ 9236138 w 11192954"/>
              <a:gd name="connsiteY535" fmla="*/ 4059936 h 6291072"/>
              <a:gd name="connsiteX536" fmla="*/ 8961818 w 11192954"/>
              <a:gd name="connsiteY536" fmla="*/ 4242816 h 6291072"/>
              <a:gd name="connsiteX537" fmla="*/ 8760650 w 11192954"/>
              <a:gd name="connsiteY537" fmla="*/ 4315968 h 6291072"/>
              <a:gd name="connsiteX538" fmla="*/ 8358314 w 11192954"/>
              <a:gd name="connsiteY538" fmla="*/ 4370832 h 6291072"/>
              <a:gd name="connsiteX539" fmla="*/ 8175434 w 11192954"/>
              <a:gd name="connsiteY539" fmla="*/ 4389120 h 6291072"/>
              <a:gd name="connsiteX540" fmla="*/ 7773098 w 11192954"/>
              <a:gd name="connsiteY540" fmla="*/ 4370832 h 6291072"/>
              <a:gd name="connsiteX541" fmla="*/ 7736522 w 11192954"/>
              <a:gd name="connsiteY541" fmla="*/ 4315968 h 6291072"/>
              <a:gd name="connsiteX542" fmla="*/ 7718234 w 11192954"/>
              <a:gd name="connsiteY542" fmla="*/ 4169664 h 6291072"/>
              <a:gd name="connsiteX543" fmla="*/ 7681658 w 11192954"/>
              <a:gd name="connsiteY543" fmla="*/ 3913632 h 6291072"/>
              <a:gd name="connsiteX544" fmla="*/ 7699946 w 11192954"/>
              <a:gd name="connsiteY544" fmla="*/ 3474720 h 6291072"/>
              <a:gd name="connsiteX545" fmla="*/ 7791386 w 11192954"/>
              <a:gd name="connsiteY545" fmla="*/ 3364992 h 6291072"/>
              <a:gd name="connsiteX546" fmla="*/ 8102282 w 11192954"/>
              <a:gd name="connsiteY546" fmla="*/ 3273552 h 6291072"/>
              <a:gd name="connsiteX547" fmla="*/ 8358314 w 11192954"/>
              <a:gd name="connsiteY547" fmla="*/ 3236976 h 6291072"/>
              <a:gd name="connsiteX548" fmla="*/ 9144698 w 11192954"/>
              <a:gd name="connsiteY548" fmla="*/ 3273552 h 6291072"/>
              <a:gd name="connsiteX549" fmla="*/ 9400730 w 11192954"/>
              <a:gd name="connsiteY549" fmla="*/ 3364992 h 6291072"/>
              <a:gd name="connsiteX550" fmla="*/ 9931082 w 11192954"/>
              <a:gd name="connsiteY550" fmla="*/ 3621024 h 6291072"/>
              <a:gd name="connsiteX551" fmla="*/ 10040810 w 11192954"/>
              <a:gd name="connsiteY551" fmla="*/ 3694176 h 6291072"/>
              <a:gd name="connsiteX552" fmla="*/ 10095674 w 11192954"/>
              <a:gd name="connsiteY552" fmla="*/ 3767328 h 6291072"/>
              <a:gd name="connsiteX553" fmla="*/ 10168826 w 11192954"/>
              <a:gd name="connsiteY553" fmla="*/ 3840480 h 6291072"/>
              <a:gd name="connsiteX554" fmla="*/ 10223690 w 11192954"/>
              <a:gd name="connsiteY554" fmla="*/ 3968496 h 6291072"/>
              <a:gd name="connsiteX555" fmla="*/ 10241978 w 11192954"/>
              <a:gd name="connsiteY555" fmla="*/ 4078224 h 6291072"/>
              <a:gd name="connsiteX556" fmla="*/ 10278554 w 11192954"/>
              <a:gd name="connsiteY556" fmla="*/ 4224528 h 6291072"/>
              <a:gd name="connsiteX557" fmla="*/ 10260266 w 11192954"/>
              <a:gd name="connsiteY557" fmla="*/ 4608576 h 6291072"/>
              <a:gd name="connsiteX558" fmla="*/ 10132250 w 11192954"/>
              <a:gd name="connsiteY558" fmla="*/ 4809744 h 6291072"/>
              <a:gd name="connsiteX559" fmla="*/ 9949370 w 11192954"/>
              <a:gd name="connsiteY559" fmla="*/ 4974336 h 6291072"/>
              <a:gd name="connsiteX560" fmla="*/ 9711626 w 11192954"/>
              <a:gd name="connsiteY560" fmla="*/ 5029200 h 6291072"/>
              <a:gd name="connsiteX561" fmla="*/ 9565322 w 11192954"/>
              <a:gd name="connsiteY561" fmla="*/ 5047488 h 6291072"/>
              <a:gd name="connsiteX562" fmla="*/ 8961818 w 11192954"/>
              <a:gd name="connsiteY562" fmla="*/ 4992624 h 6291072"/>
              <a:gd name="connsiteX563" fmla="*/ 8815514 w 11192954"/>
              <a:gd name="connsiteY563" fmla="*/ 4974336 h 6291072"/>
              <a:gd name="connsiteX564" fmla="*/ 8760650 w 11192954"/>
              <a:gd name="connsiteY564" fmla="*/ 4937760 h 6291072"/>
              <a:gd name="connsiteX565" fmla="*/ 8705786 w 11192954"/>
              <a:gd name="connsiteY565" fmla="*/ 4919472 h 6291072"/>
              <a:gd name="connsiteX566" fmla="*/ 8669210 w 11192954"/>
              <a:gd name="connsiteY566" fmla="*/ 4846320 h 6291072"/>
              <a:gd name="connsiteX567" fmla="*/ 8724074 w 11192954"/>
              <a:gd name="connsiteY567" fmla="*/ 4498848 h 6291072"/>
              <a:gd name="connsiteX568" fmla="*/ 8797226 w 11192954"/>
              <a:gd name="connsiteY568" fmla="*/ 4370832 h 6291072"/>
              <a:gd name="connsiteX569" fmla="*/ 9034970 w 11192954"/>
              <a:gd name="connsiteY569" fmla="*/ 4096512 h 6291072"/>
              <a:gd name="connsiteX570" fmla="*/ 9419018 w 11192954"/>
              <a:gd name="connsiteY570" fmla="*/ 3968496 h 6291072"/>
              <a:gd name="connsiteX571" fmla="*/ 10388282 w 11192954"/>
              <a:gd name="connsiteY571" fmla="*/ 4078224 h 6291072"/>
              <a:gd name="connsiteX572" fmla="*/ 10717466 w 11192954"/>
              <a:gd name="connsiteY572" fmla="*/ 4224528 h 6291072"/>
              <a:gd name="connsiteX573" fmla="*/ 10882058 w 11192954"/>
              <a:gd name="connsiteY573" fmla="*/ 4334256 h 6291072"/>
              <a:gd name="connsiteX574" fmla="*/ 10955210 w 11192954"/>
              <a:gd name="connsiteY574" fmla="*/ 4480560 h 6291072"/>
              <a:gd name="connsiteX575" fmla="*/ 11010074 w 11192954"/>
              <a:gd name="connsiteY575" fmla="*/ 4590288 h 6291072"/>
              <a:gd name="connsiteX576" fmla="*/ 11028362 w 11192954"/>
              <a:gd name="connsiteY576" fmla="*/ 4754880 h 6291072"/>
              <a:gd name="connsiteX577" fmla="*/ 11046650 w 11192954"/>
              <a:gd name="connsiteY577" fmla="*/ 4864608 h 6291072"/>
              <a:gd name="connsiteX578" fmla="*/ 11028362 w 11192954"/>
              <a:gd name="connsiteY578" fmla="*/ 5212080 h 6291072"/>
              <a:gd name="connsiteX579" fmla="*/ 10973498 w 11192954"/>
              <a:gd name="connsiteY579" fmla="*/ 5321808 h 6291072"/>
              <a:gd name="connsiteX580" fmla="*/ 10955210 w 11192954"/>
              <a:gd name="connsiteY580" fmla="*/ 5376672 h 6291072"/>
              <a:gd name="connsiteX581" fmla="*/ 10754042 w 11192954"/>
              <a:gd name="connsiteY581" fmla="*/ 5504688 h 6291072"/>
              <a:gd name="connsiteX582" fmla="*/ 10516298 w 11192954"/>
              <a:gd name="connsiteY582" fmla="*/ 5614416 h 6291072"/>
              <a:gd name="connsiteX583" fmla="*/ 10132250 w 11192954"/>
              <a:gd name="connsiteY583" fmla="*/ 5650992 h 6291072"/>
              <a:gd name="connsiteX584" fmla="*/ 9985946 w 11192954"/>
              <a:gd name="connsiteY584" fmla="*/ 5669280 h 6291072"/>
              <a:gd name="connsiteX585" fmla="*/ 9492170 w 11192954"/>
              <a:gd name="connsiteY585" fmla="*/ 5650992 h 6291072"/>
              <a:gd name="connsiteX586" fmla="*/ 9419018 w 11192954"/>
              <a:gd name="connsiteY586" fmla="*/ 5614416 h 6291072"/>
              <a:gd name="connsiteX587" fmla="*/ 9291002 w 11192954"/>
              <a:gd name="connsiteY587" fmla="*/ 5541264 h 6291072"/>
              <a:gd name="connsiteX588" fmla="*/ 9382442 w 11192954"/>
              <a:gd name="connsiteY588" fmla="*/ 5065776 h 6291072"/>
              <a:gd name="connsiteX589" fmla="*/ 9601898 w 11192954"/>
              <a:gd name="connsiteY589" fmla="*/ 4846320 h 6291072"/>
              <a:gd name="connsiteX590" fmla="*/ 10004234 w 11192954"/>
              <a:gd name="connsiteY590" fmla="*/ 4791456 h 6291072"/>
              <a:gd name="connsiteX591" fmla="*/ 10827194 w 11192954"/>
              <a:gd name="connsiteY591" fmla="*/ 4809744 h 6291072"/>
              <a:gd name="connsiteX592" fmla="*/ 10882058 w 11192954"/>
              <a:gd name="connsiteY592" fmla="*/ 4846320 h 6291072"/>
              <a:gd name="connsiteX593" fmla="*/ 10955210 w 11192954"/>
              <a:gd name="connsiteY593" fmla="*/ 4956048 h 6291072"/>
              <a:gd name="connsiteX594" fmla="*/ 11010074 w 11192954"/>
              <a:gd name="connsiteY594" fmla="*/ 5065776 h 6291072"/>
              <a:gd name="connsiteX595" fmla="*/ 11028362 w 11192954"/>
              <a:gd name="connsiteY595" fmla="*/ 5175504 h 6291072"/>
              <a:gd name="connsiteX596" fmla="*/ 11046650 w 11192954"/>
              <a:gd name="connsiteY596" fmla="*/ 5266944 h 6291072"/>
              <a:gd name="connsiteX597" fmla="*/ 11028362 w 11192954"/>
              <a:gd name="connsiteY597" fmla="*/ 5431536 h 6291072"/>
              <a:gd name="connsiteX598" fmla="*/ 10973498 w 11192954"/>
              <a:gd name="connsiteY598" fmla="*/ 5541264 h 6291072"/>
              <a:gd name="connsiteX599" fmla="*/ 10790618 w 11192954"/>
              <a:gd name="connsiteY599" fmla="*/ 5742432 h 6291072"/>
              <a:gd name="connsiteX600" fmla="*/ 10680890 w 11192954"/>
              <a:gd name="connsiteY600" fmla="*/ 5815584 h 6291072"/>
              <a:gd name="connsiteX601" fmla="*/ 10461434 w 11192954"/>
              <a:gd name="connsiteY601" fmla="*/ 5907024 h 6291072"/>
              <a:gd name="connsiteX602" fmla="*/ 10333418 w 11192954"/>
              <a:gd name="connsiteY602" fmla="*/ 5961888 h 6291072"/>
              <a:gd name="connsiteX603" fmla="*/ 9967658 w 11192954"/>
              <a:gd name="connsiteY603" fmla="*/ 6035040 h 6291072"/>
              <a:gd name="connsiteX604" fmla="*/ 9839642 w 11192954"/>
              <a:gd name="connsiteY604" fmla="*/ 6071616 h 6291072"/>
              <a:gd name="connsiteX605" fmla="*/ 9382442 w 11192954"/>
              <a:gd name="connsiteY605" fmla="*/ 6108192 h 6291072"/>
              <a:gd name="connsiteX606" fmla="*/ 9071546 w 11192954"/>
              <a:gd name="connsiteY606" fmla="*/ 6053328 h 6291072"/>
              <a:gd name="connsiteX607" fmla="*/ 8577770 w 11192954"/>
              <a:gd name="connsiteY607" fmla="*/ 5833872 h 6291072"/>
              <a:gd name="connsiteX608" fmla="*/ 8321738 w 11192954"/>
              <a:gd name="connsiteY608" fmla="*/ 5650992 h 6291072"/>
              <a:gd name="connsiteX609" fmla="*/ 8138858 w 11192954"/>
              <a:gd name="connsiteY609" fmla="*/ 5541264 h 6291072"/>
              <a:gd name="connsiteX610" fmla="*/ 7846250 w 11192954"/>
              <a:gd name="connsiteY610" fmla="*/ 5340096 h 6291072"/>
              <a:gd name="connsiteX611" fmla="*/ 7773098 w 11192954"/>
              <a:gd name="connsiteY611" fmla="*/ 5230368 h 6291072"/>
              <a:gd name="connsiteX612" fmla="*/ 7736522 w 11192954"/>
              <a:gd name="connsiteY612" fmla="*/ 5065776 h 6291072"/>
              <a:gd name="connsiteX613" fmla="*/ 7754810 w 11192954"/>
              <a:gd name="connsiteY613" fmla="*/ 4754880 h 6291072"/>
              <a:gd name="connsiteX614" fmla="*/ 7919402 w 11192954"/>
              <a:gd name="connsiteY614" fmla="*/ 4608576 h 6291072"/>
              <a:gd name="connsiteX615" fmla="*/ 8083994 w 11192954"/>
              <a:gd name="connsiteY615" fmla="*/ 4535424 h 6291072"/>
              <a:gd name="connsiteX616" fmla="*/ 8413178 w 11192954"/>
              <a:gd name="connsiteY616" fmla="*/ 4462272 h 6291072"/>
              <a:gd name="connsiteX617" fmla="*/ 8980106 w 11192954"/>
              <a:gd name="connsiteY617" fmla="*/ 4535424 h 6291072"/>
              <a:gd name="connsiteX618" fmla="*/ 9071546 w 11192954"/>
              <a:gd name="connsiteY618" fmla="*/ 4608576 h 6291072"/>
              <a:gd name="connsiteX619" fmla="*/ 9108122 w 11192954"/>
              <a:gd name="connsiteY619" fmla="*/ 4681728 h 6291072"/>
              <a:gd name="connsiteX620" fmla="*/ 9162986 w 11192954"/>
              <a:gd name="connsiteY620" fmla="*/ 4864608 h 6291072"/>
              <a:gd name="connsiteX621" fmla="*/ 9126410 w 11192954"/>
              <a:gd name="connsiteY621" fmla="*/ 5303520 h 6291072"/>
              <a:gd name="connsiteX622" fmla="*/ 8870378 w 11192954"/>
              <a:gd name="connsiteY622" fmla="*/ 5614416 h 6291072"/>
              <a:gd name="connsiteX623" fmla="*/ 8705786 w 11192954"/>
              <a:gd name="connsiteY623" fmla="*/ 5724144 h 6291072"/>
              <a:gd name="connsiteX624" fmla="*/ 8559482 w 11192954"/>
              <a:gd name="connsiteY624" fmla="*/ 5742432 h 6291072"/>
              <a:gd name="connsiteX625" fmla="*/ 8394890 w 11192954"/>
              <a:gd name="connsiteY625" fmla="*/ 5779008 h 6291072"/>
              <a:gd name="connsiteX626" fmla="*/ 7645082 w 11192954"/>
              <a:gd name="connsiteY626" fmla="*/ 5705856 h 6291072"/>
              <a:gd name="connsiteX627" fmla="*/ 7590218 w 11192954"/>
              <a:gd name="connsiteY627" fmla="*/ 5650992 h 6291072"/>
              <a:gd name="connsiteX628" fmla="*/ 7389050 w 11192954"/>
              <a:gd name="connsiteY628" fmla="*/ 5541264 h 6291072"/>
              <a:gd name="connsiteX629" fmla="*/ 7334186 w 11192954"/>
              <a:gd name="connsiteY629" fmla="*/ 5468112 h 6291072"/>
              <a:gd name="connsiteX630" fmla="*/ 7242746 w 11192954"/>
              <a:gd name="connsiteY630" fmla="*/ 5376672 h 6291072"/>
              <a:gd name="connsiteX631" fmla="*/ 7169594 w 11192954"/>
              <a:gd name="connsiteY631" fmla="*/ 5266944 h 6291072"/>
              <a:gd name="connsiteX632" fmla="*/ 7059866 w 11192954"/>
              <a:gd name="connsiteY632" fmla="*/ 5084064 h 6291072"/>
              <a:gd name="connsiteX633" fmla="*/ 7133018 w 11192954"/>
              <a:gd name="connsiteY633" fmla="*/ 4773168 h 6291072"/>
              <a:gd name="connsiteX634" fmla="*/ 7151306 w 11192954"/>
              <a:gd name="connsiteY634" fmla="*/ 4718304 h 6291072"/>
              <a:gd name="connsiteX635" fmla="*/ 7352474 w 11192954"/>
              <a:gd name="connsiteY635" fmla="*/ 4626864 h 6291072"/>
              <a:gd name="connsiteX636" fmla="*/ 7681658 w 11192954"/>
              <a:gd name="connsiteY636" fmla="*/ 4572000 h 6291072"/>
              <a:gd name="connsiteX637" fmla="*/ 8138858 w 11192954"/>
              <a:gd name="connsiteY637" fmla="*/ 4626864 h 6291072"/>
              <a:gd name="connsiteX638" fmla="*/ 8193722 w 11192954"/>
              <a:gd name="connsiteY638" fmla="*/ 4663440 h 6291072"/>
              <a:gd name="connsiteX639" fmla="*/ 8248586 w 11192954"/>
              <a:gd name="connsiteY639" fmla="*/ 4882896 h 6291072"/>
              <a:gd name="connsiteX640" fmla="*/ 8212010 w 11192954"/>
              <a:gd name="connsiteY640" fmla="*/ 5285232 h 6291072"/>
              <a:gd name="connsiteX641" fmla="*/ 8102282 w 11192954"/>
              <a:gd name="connsiteY641" fmla="*/ 5486400 h 6291072"/>
              <a:gd name="connsiteX642" fmla="*/ 7754810 w 11192954"/>
              <a:gd name="connsiteY642" fmla="*/ 5779008 h 6291072"/>
              <a:gd name="connsiteX643" fmla="*/ 7498778 w 11192954"/>
              <a:gd name="connsiteY643" fmla="*/ 5907024 h 6291072"/>
              <a:gd name="connsiteX644" fmla="*/ 7370762 w 11192954"/>
              <a:gd name="connsiteY644" fmla="*/ 5925312 h 6291072"/>
              <a:gd name="connsiteX645" fmla="*/ 7261034 w 11192954"/>
              <a:gd name="connsiteY645" fmla="*/ 5961888 h 6291072"/>
              <a:gd name="connsiteX646" fmla="*/ 6620954 w 11192954"/>
              <a:gd name="connsiteY646" fmla="*/ 5888736 h 6291072"/>
              <a:gd name="connsiteX647" fmla="*/ 6255194 w 11192954"/>
              <a:gd name="connsiteY647" fmla="*/ 5724144 h 6291072"/>
              <a:gd name="connsiteX648" fmla="*/ 6108890 w 11192954"/>
              <a:gd name="connsiteY648" fmla="*/ 5669280 h 6291072"/>
              <a:gd name="connsiteX649" fmla="*/ 5944298 w 11192954"/>
              <a:gd name="connsiteY649" fmla="*/ 5596128 h 6291072"/>
              <a:gd name="connsiteX650" fmla="*/ 5797994 w 11192954"/>
              <a:gd name="connsiteY650" fmla="*/ 5449824 h 6291072"/>
              <a:gd name="connsiteX651" fmla="*/ 5724842 w 11192954"/>
              <a:gd name="connsiteY651" fmla="*/ 5431536 h 6291072"/>
              <a:gd name="connsiteX652" fmla="*/ 5669978 w 11192954"/>
              <a:gd name="connsiteY652" fmla="*/ 5394960 h 6291072"/>
              <a:gd name="connsiteX653" fmla="*/ 5615114 w 11192954"/>
              <a:gd name="connsiteY653" fmla="*/ 5376672 h 6291072"/>
              <a:gd name="connsiteX654" fmla="*/ 5596826 w 11192954"/>
              <a:gd name="connsiteY654" fmla="*/ 5321808 h 6291072"/>
              <a:gd name="connsiteX655" fmla="*/ 5633402 w 11192954"/>
              <a:gd name="connsiteY655" fmla="*/ 5138928 h 6291072"/>
              <a:gd name="connsiteX656" fmla="*/ 5761418 w 11192954"/>
              <a:gd name="connsiteY656" fmla="*/ 4919472 h 6291072"/>
              <a:gd name="connsiteX657" fmla="*/ 5834570 w 11192954"/>
              <a:gd name="connsiteY657" fmla="*/ 4882896 h 6291072"/>
              <a:gd name="connsiteX658" fmla="*/ 5926010 w 11192954"/>
              <a:gd name="connsiteY658" fmla="*/ 4828032 h 6291072"/>
              <a:gd name="connsiteX659" fmla="*/ 6035738 w 11192954"/>
              <a:gd name="connsiteY659" fmla="*/ 4791456 h 6291072"/>
              <a:gd name="connsiteX660" fmla="*/ 6200330 w 11192954"/>
              <a:gd name="connsiteY660" fmla="*/ 4754880 h 6291072"/>
              <a:gd name="connsiteX661" fmla="*/ 6456362 w 11192954"/>
              <a:gd name="connsiteY661" fmla="*/ 4809744 h 6291072"/>
              <a:gd name="connsiteX662" fmla="*/ 6511226 w 11192954"/>
              <a:gd name="connsiteY662" fmla="*/ 4919472 h 6291072"/>
              <a:gd name="connsiteX663" fmla="*/ 6474650 w 11192954"/>
              <a:gd name="connsiteY663" fmla="*/ 5212080 h 6291072"/>
              <a:gd name="connsiteX664" fmla="*/ 6419786 w 11192954"/>
              <a:gd name="connsiteY664" fmla="*/ 5321808 h 6291072"/>
              <a:gd name="connsiteX665" fmla="*/ 6163754 w 11192954"/>
              <a:gd name="connsiteY665" fmla="*/ 5596128 h 6291072"/>
              <a:gd name="connsiteX666" fmla="*/ 5999162 w 11192954"/>
              <a:gd name="connsiteY666" fmla="*/ 5687568 h 6291072"/>
              <a:gd name="connsiteX667" fmla="*/ 5615114 w 11192954"/>
              <a:gd name="connsiteY667" fmla="*/ 5852160 h 6291072"/>
              <a:gd name="connsiteX668" fmla="*/ 5359082 w 11192954"/>
              <a:gd name="connsiteY668" fmla="*/ 5961888 h 6291072"/>
              <a:gd name="connsiteX669" fmla="*/ 4865306 w 11192954"/>
              <a:gd name="connsiteY669" fmla="*/ 6071616 h 6291072"/>
              <a:gd name="connsiteX670" fmla="*/ 4609274 w 11192954"/>
              <a:gd name="connsiteY670" fmla="*/ 6089904 h 6291072"/>
              <a:gd name="connsiteX671" fmla="*/ 4078922 w 11192954"/>
              <a:gd name="connsiteY671" fmla="*/ 6071616 h 6291072"/>
              <a:gd name="connsiteX672" fmla="*/ 4024058 w 11192954"/>
              <a:gd name="connsiteY672" fmla="*/ 6053328 h 6291072"/>
              <a:gd name="connsiteX673" fmla="*/ 3932618 w 11192954"/>
              <a:gd name="connsiteY673" fmla="*/ 5943600 h 6291072"/>
              <a:gd name="connsiteX674" fmla="*/ 3914330 w 11192954"/>
              <a:gd name="connsiteY674" fmla="*/ 5852160 h 6291072"/>
              <a:gd name="connsiteX675" fmla="*/ 3877754 w 11192954"/>
              <a:gd name="connsiteY675" fmla="*/ 5724144 h 6291072"/>
              <a:gd name="connsiteX676" fmla="*/ 3914330 w 11192954"/>
              <a:gd name="connsiteY676" fmla="*/ 5285232 h 6291072"/>
              <a:gd name="connsiteX677" fmla="*/ 3987482 w 11192954"/>
              <a:gd name="connsiteY677" fmla="*/ 5212080 h 6291072"/>
              <a:gd name="connsiteX678" fmla="*/ 4152074 w 11192954"/>
              <a:gd name="connsiteY678" fmla="*/ 5084064 h 6291072"/>
              <a:gd name="connsiteX679" fmla="*/ 4719002 w 11192954"/>
              <a:gd name="connsiteY679" fmla="*/ 4956048 h 6291072"/>
              <a:gd name="connsiteX680" fmla="*/ 5267642 w 11192954"/>
              <a:gd name="connsiteY680" fmla="*/ 4992624 h 6291072"/>
              <a:gd name="connsiteX681" fmla="*/ 5377370 w 11192954"/>
              <a:gd name="connsiteY681" fmla="*/ 5047488 h 6291072"/>
              <a:gd name="connsiteX682" fmla="*/ 5450522 w 11192954"/>
              <a:gd name="connsiteY682" fmla="*/ 5065776 h 6291072"/>
              <a:gd name="connsiteX683" fmla="*/ 5541962 w 11192954"/>
              <a:gd name="connsiteY683" fmla="*/ 5120640 h 6291072"/>
              <a:gd name="connsiteX684" fmla="*/ 5615114 w 11192954"/>
              <a:gd name="connsiteY684" fmla="*/ 5248656 h 6291072"/>
              <a:gd name="connsiteX685" fmla="*/ 5578538 w 11192954"/>
              <a:gd name="connsiteY685" fmla="*/ 5486400 h 6291072"/>
              <a:gd name="connsiteX686" fmla="*/ 5487098 w 11192954"/>
              <a:gd name="connsiteY686" fmla="*/ 5669280 h 6291072"/>
              <a:gd name="connsiteX687" fmla="*/ 5340794 w 11192954"/>
              <a:gd name="connsiteY687" fmla="*/ 5833872 h 6291072"/>
              <a:gd name="connsiteX688" fmla="*/ 5231066 w 11192954"/>
              <a:gd name="connsiteY688" fmla="*/ 5888736 h 6291072"/>
              <a:gd name="connsiteX689" fmla="*/ 4938458 w 11192954"/>
              <a:gd name="connsiteY689" fmla="*/ 5961888 h 6291072"/>
              <a:gd name="connsiteX690" fmla="*/ 4682426 w 11192954"/>
              <a:gd name="connsiteY690" fmla="*/ 5943600 h 6291072"/>
              <a:gd name="connsiteX691" fmla="*/ 4426394 w 11192954"/>
              <a:gd name="connsiteY691" fmla="*/ 5797296 h 6291072"/>
              <a:gd name="connsiteX692" fmla="*/ 4206938 w 11192954"/>
              <a:gd name="connsiteY692" fmla="*/ 5705856 h 6291072"/>
              <a:gd name="connsiteX693" fmla="*/ 4152074 w 11192954"/>
              <a:gd name="connsiteY693" fmla="*/ 5669280 h 6291072"/>
              <a:gd name="connsiteX694" fmla="*/ 4060634 w 11192954"/>
              <a:gd name="connsiteY694" fmla="*/ 5650992 h 6291072"/>
              <a:gd name="connsiteX695" fmla="*/ 3932618 w 11192954"/>
              <a:gd name="connsiteY695" fmla="*/ 5559552 h 6291072"/>
              <a:gd name="connsiteX696" fmla="*/ 3877754 w 11192954"/>
              <a:gd name="connsiteY696" fmla="*/ 5394960 h 6291072"/>
              <a:gd name="connsiteX697" fmla="*/ 3822890 w 11192954"/>
              <a:gd name="connsiteY697" fmla="*/ 5248656 h 6291072"/>
              <a:gd name="connsiteX698" fmla="*/ 3768026 w 11192954"/>
              <a:gd name="connsiteY698" fmla="*/ 4919472 h 6291072"/>
              <a:gd name="connsiteX699" fmla="*/ 3731450 w 11192954"/>
              <a:gd name="connsiteY699" fmla="*/ 4828032 h 6291072"/>
              <a:gd name="connsiteX700" fmla="*/ 3749738 w 11192954"/>
              <a:gd name="connsiteY700" fmla="*/ 4663440 h 6291072"/>
              <a:gd name="connsiteX701" fmla="*/ 3932618 w 11192954"/>
              <a:gd name="connsiteY701" fmla="*/ 4553712 h 6291072"/>
              <a:gd name="connsiteX702" fmla="*/ 4024058 w 11192954"/>
              <a:gd name="connsiteY702" fmla="*/ 4498848 h 6291072"/>
              <a:gd name="connsiteX703" fmla="*/ 4243514 w 11192954"/>
              <a:gd name="connsiteY703" fmla="*/ 4462272 h 6291072"/>
              <a:gd name="connsiteX704" fmla="*/ 4298378 w 11192954"/>
              <a:gd name="connsiteY704" fmla="*/ 4443984 h 6291072"/>
              <a:gd name="connsiteX705" fmla="*/ 4353242 w 11192954"/>
              <a:gd name="connsiteY705" fmla="*/ 4462272 h 6291072"/>
              <a:gd name="connsiteX706" fmla="*/ 4426394 w 11192954"/>
              <a:gd name="connsiteY706" fmla="*/ 4663440 h 6291072"/>
              <a:gd name="connsiteX707" fmla="*/ 4408106 w 11192954"/>
              <a:gd name="connsiteY707" fmla="*/ 4974336 h 6291072"/>
              <a:gd name="connsiteX708" fmla="*/ 4152074 w 11192954"/>
              <a:gd name="connsiteY708" fmla="*/ 5230368 h 6291072"/>
              <a:gd name="connsiteX709" fmla="*/ 4060634 w 11192954"/>
              <a:gd name="connsiteY709" fmla="*/ 5266944 h 6291072"/>
              <a:gd name="connsiteX710" fmla="*/ 3841178 w 11192954"/>
              <a:gd name="connsiteY710" fmla="*/ 5230368 h 6291072"/>
              <a:gd name="connsiteX711" fmla="*/ 3768026 w 11192954"/>
              <a:gd name="connsiteY711" fmla="*/ 5157216 h 6291072"/>
              <a:gd name="connsiteX712" fmla="*/ 3676586 w 11192954"/>
              <a:gd name="connsiteY712" fmla="*/ 5102352 h 6291072"/>
              <a:gd name="connsiteX713" fmla="*/ 3548570 w 11192954"/>
              <a:gd name="connsiteY713" fmla="*/ 4901184 h 6291072"/>
              <a:gd name="connsiteX714" fmla="*/ 3475418 w 11192954"/>
              <a:gd name="connsiteY714" fmla="*/ 4626864 h 6291072"/>
              <a:gd name="connsiteX715" fmla="*/ 3438842 w 11192954"/>
              <a:gd name="connsiteY715" fmla="*/ 4334256 h 6291072"/>
              <a:gd name="connsiteX716" fmla="*/ 3402266 w 11192954"/>
              <a:gd name="connsiteY716" fmla="*/ 4151376 h 6291072"/>
              <a:gd name="connsiteX717" fmla="*/ 3420554 w 11192954"/>
              <a:gd name="connsiteY717" fmla="*/ 3621024 h 6291072"/>
              <a:gd name="connsiteX718" fmla="*/ 3475418 w 11192954"/>
              <a:gd name="connsiteY718" fmla="*/ 3511296 h 6291072"/>
              <a:gd name="connsiteX719" fmla="*/ 3621722 w 11192954"/>
              <a:gd name="connsiteY719" fmla="*/ 3291840 h 6291072"/>
              <a:gd name="connsiteX720" fmla="*/ 3731450 w 11192954"/>
              <a:gd name="connsiteY720" fmla="*/ 3163824 h 6291072"/>
              <a:gd name="connsiteX721" fmla="*/ 4115498 w 11192954"/>
              <a:gd name="connsiteY721" fmla="*/ 2944368 h 6291072"/>
              <a:gd name="connsiteX722" fmla="*/ 4316666 w 11192954"/>
              <a:gd name="connsiteY722" fmla="*/ 2889504 h 6291072"/>
              <a:gd name="connsiteX723" fmla="*/ 4536122 w 11192954"/>
              <a:gd name="connsiteY723" fmla="*/ 2816352 h 6291072"/>
              <a:gd name="connsiteX724" fmla="*/ 5194490 w 11192954"/>
              <a:gd name="connsiteY724" fmla="*/ 2761488 h 6291072"/>
              <a:gd name="connsiteX725" fmla="*/ 5395658 w 11192954"/>
              <a:gd name="connsiteY725" fmla="*/ 2779776 h 6291072"/>
              <a:gd name="connsiteX726" fmla="*/ 5779706 w 11192954"/>
              <a:gd name="connsiteY726" fmla="*/ 2980944 h 6291072"/>
              <a:gd name="connsiteX727" fmla="*/ 5907722 w 11192954"/>
              <a:gd name="connsiteY727" fmla="*/ 3108960 h 6291072"/>
              <a:gd name="connsiteX728" fmla="*/ 5907722 w 11192954"/>
              <a:gd name="connsiteY728" fmla="*/ 3712464 h 6291072"/>
              <a:gd name="connsiteX729" fmla="*/ 5761418 w 11192954"/>
              <a:gd name="connsiteY729" fmla="*/ 3767328 h 6291072"/>
              <a:gd name="connsiteX730" fmla="*/ 5322506 w 11192954"/>
              <a:gd name="connsiteY730" fmla="*/ 3749040 h 6291072"/>
              <a:gd name="connsiteX731" fmla="*/ 5194490 w 11192954"/>
              <a:gd name="connsiteY731" fmla="*/ 3712464 h 6291072"/>
              <a:gd name="connsiteX732" fmla="*/ 4938458 w 11192954"/>
              <a:gd name="connsiteY732" fmla="*/ 3584448 h 6291072"/>
              <a:gd name="connsiteX733" fmla="*/ 4700714 w 11192954"/>
              <a:gd name="connsiteY733" fmla="*/ 3438144 h 6291072"/>
              <a:gd name="connsiteX734" fmla="*/ 4554410 w 11192954"/>
              <a:gd name="connsiteY734" fmla="*/ 3291840 h 6291072"/>
              <a:gd name="connsiteX735" fmla="*/ 4536122 w 11192954"/>
              <a:gd name="connsiteY735" fmla="*/ 3236976 h 6291072"/>
              <a:gd name="connsiteX736" fmla="*/ 4499546 w 11192954"/>
              <a:gd name="connsiteY736" fmla="*/ 3145536 h 6291072"/>
              <a:gd name="connsiteX737" fmla="*/ 4444682 w 11192954"/>
              <a:gd name="connsiteY737" fmla="*/ 2999232 h 6291072"/>
              <a:gd name="connsiteX738" fmla="*/ 4426394 w 11192954"/>
              <a:gd name="connsiteY738" fmla="*/ 2889504 h 6291072"/>
              <a:gd name="connsiteX739" fmla="*/ 4664138 w 11192954"/>
              <a:gd name="connsiteY739" fmla="*/ 2103120 h 6291072"/>
              <a:gd name="connsiteX740" fmla="*/ 4792154 w 11192954"/>
              <a:gd name="connsiteY740" fmla="*/ 1975104 h 6291072"/>
              <a:gd name="connsiteX741" fmla="*/ 5066474 w 11192954"/>
              <a:gd name="connsiteY741" fmla="*/ 1773936 h 6291072"/>
              <a:gd name="connsiteX742" fmla="*/ 5157914 w 11192954"/>
              <a:gd name="connsiteY742" fmla="*/ 1737360 h 6291072"/>
              <a:gd name="connsiteX743" fmla="*/ 5359082 w 11192954"/>
              <a:gd name="connsiteY743" fmla="*/ 1700784 h 6291072"/>
              <a:gd name="connsiteX744" fmla="*/ 5688266 w 11192954"/>
              <a:gd name="connsiteY744" fmla="*/ 1865376 h 6291072"/>
              <a:gd name="connsiteX745" fmla="*/ 5852858 w 11192954"/>
              <a:gd name="connsiteY745" fmla="*/ 2011680 h 6291072"/>
              <a:gd name="connsiteX746" fmla="*/ 5980874 w 11192954"/>
              <a:gd name="connsiteY746" fmla="*/ 2194560 h 6291072"/>
              <a:gd name="connsiteX747" fmla="*/ 5999162 w 11192954"/>
              <a:gd name="connsiteY747" fmla="*/ 2249424 h 6291072"/>
              <a:gd name="connsiteX748" fmla="*/ 6054026 w 11192954"/>
              <a:gd name="connsiteY748" fmla="*/ 2359152 h 6291072"/>
              <a:gd name="connsiteX749" fmla="*/ 6035738 w 11192954"/>
              <a:gd name="connsiteY749" fmla="*/ 2487168 h 6291072"/>
              <a:gd name="connsiteX750" fmla="*/ 5944298 w 11192954"/>
              <a:gd name="connsiteY750" fmla="*/ 2578608 h 6291072"/>
              <a:gd name="connsiteX751" fmla="*/ 5852858 w 11192954"/>
              <a:gd name="connsiteY751" fmla="*/ 2670048 h 6291072"/>
              <a:gd name="connsiteX752" fmla="*/ 5615114 w 11192954"/>
              <a:gd name="connsiteY752" fmla="*/ 2724912 h 6291072"/>
              <a:gd name="connsiteX753" fmla="*/ 5231066 w 11192954"/>
              <a:gd name="connsiteY753" fmla="*/ 2761488 h 6291072"/>
              <a:gd name="connsiteX754" fmla="*/ 4700714 w 11192954"/>
              <a:gd name="connsiteY754" fmla="*/ 2706624 h 6291072"/>
              <a:gd name="connsiteX755" fmla="*/ 4462970 w 11192954"/>
              <a:gd name="connsiteY755" fmla="*/ 2596896 h 6291072"/>
              <a:gd name="connsiteX756" fmla="*/ 4280090 w 11192954"/>
              <a:gd name="connsiteY756" fmla="*/ 2450592 h 6291072"/>
              <a:gd name="connsiteX757" fmla="*/ 4188650 w 11192954"/>
              <a:gd name="connsiteY757" fmla="*/ 2359152 h 6291072"/>
              <a:gd name="connsiteX758" fmla="*/ 4097210 w 11192954"/>
              <a:gd name="connsiteY758" fmla="*/ 2286000 h 6291072"/>
              <a:gd name="connsiteX759" fmla="*/ 3859466 w 11192954"/>
              <a:gd name="connsiteY759" fmla="*/ 2011680 h 6291072"/>
              <a:gd name="connsiteX760" fmla="*/ 3511994 w 11192954"/>
              <a:gd name="connsiteY760" fmla="*/ 1755648 h 6291072"/>
              <a:gd name="connsiteX761" fmla="*/ 3457130 w 11192954"/>
              <a:gd name="connsiteY761" fmla="*/ 1682496 h 6291072"/>
              <a:gd name="connsiteX762" fmla="*/ 3402266 w 11192954"/>
              <a:gd name="connsiteY762" fmla="*/ 1664208 h 6291072"/>
              <a:gd name="connsiteX763" fmla="*/ 3365690 w 11192954"/>
              <a:gd name="connsiteY763" fmla="*/ 1554480 h 6291072"/>
              <a:gd name="connsiteX764" fmla="*/ 3457130 w 11192954"/>
              <a:gd name="connsiteY764" fmla="*/ 1280160 h 6291072"/>
              <a:gd name="connsiteX765" fmla="*/ 3640010 w 11192954"/>
              <a:gd name="connsiteY765" fmla="*/ 1115568 h 6291072"/>
              <a:gd name="connsiteX766" fmla="*/ 4024058 w 11192954"/>
              <a:gd name="connsiteY766" fmla="*/ 969264 h 6291072"/>
              <a:gd name="connsiteX767" fmla="*/ 4444682 w 11192954"/>
              <a:gd name="connsiteY767" fmla="*/ 914400 h 6291072"/>
              <a:gd name="connsiteX768" fmla="*/ 5487098 w 11192954"/>
              <a:gd name="connsiteY768" fmla="*/ 932688 h 6291072"/>
              <a:gd name="connsiteX769" fmla="*/ 5560250 w 11192954"/>
              <a:gd name="connsiteY769" fmla="*/ 969264 h 6291072"/>
              <a:gd name="connsiteX770" fmla="*/ 5633402 w 11192954"/>
              <a:gd name="connsiteY770" fmla="*/ 1207008 h 6291072"/>
              <a:gd name="connsiteX771" fmla="*/ 5651690 w 11192954"/>
              <a:gd name="connsiteY771" fmla="*/ 1353312 h 6291072"/>
              <a:gd name="connsiteX772" fmla="*/ 5669978 w 11192954"/>
              <a:gd name="connsiteY772" fmla="*/ 1481328 h 6291072"/>
              <a:gd name="connsiteX773" fmla="*/ 5596826 w 11192954"/>
              <a:gd name="connsiteY773" fmla="*/ 1865376 h 6291072"/>
              <a:gd name="connsiteX774" fmla="*/ 5541962 w 11192954"/>
              <a:gd name="connsiteY774" fmla="*/ 1901952 h 6291072"/>
              <a:gd name="connsiteX775" fmla="*/ 5505386 w 11192954"/>
              <a:gd name="connsiteY775" fmla="*/ 1956816 h 6291072"/>
              <a:gd name="connsiteX776" fmla="*/ 5340794 w 11192954"/>
              <a:gd name="connsiteY776" fmla="*/ 2011680 h 6291072"/>
              <a:gd name="connsiteX777" fmla="*/ 4700714 w 11192954"/>
              <a:gd name="connsiteY777" fmla="*/ 1938528 h 6291072"/>
              <a:gd name="connsiteX778" fmla="*/ 4408106 w 11192954"/>
              <a:gd name="connsiteY778" fmla="*/ 1792224 h 6291072"/>
              <a:gd name="connsiteX779" fmla="*/ 4188650 w 11192954"/>
              <a:gd name="connsiteY779" fmla="*/ 1664208 h 6291072"/>
              <a:gd name="connsiteX780" fmla="*/ 4115498 w 11192954"/>
              <a:gd name="connsiteY780" fmla="*/ 1481328 h 6291072"/>
              <a:gd name="connsiteX781" fmla="*/ 4170362 w 11192954"/>
              <a:gd name="connsiteY781" fmla="*/ 914400 h 6291072"/>
              <a:gd name="connsiteX782" fmla="*/ 4261802 w 11192954"/>
              <a:gd name="connsiteY782" fmla="*/ 804672 h 6291072"/>
              <a:gd name="connsiteX783" fmla="*/ 4590986 w 11192954"/>
              <a:gd name="connsiteY783" fmla="*/ 512064 h 6291072"/>
              <a:gd name="connsiteX784" fmla="*/ 4773866 w 11192954"/>
              <a:gd name="connsiteY784" fmla="*/ 384048 h 6291072"/>
              <a:gd name="connsiteX785" fmla="*/ 4975034 w 11192954"/>
              <a:gd name="connsiteY785" fmla="*/ 347472 h 6291072"/>
              <a:gd name="connsiteX786" fmla="*/ 5359082 w 11192954"/>
              <a:gd name="connsiteY786" fmla="*/ 219456 h 6291072"/>
              <a:gd name="connsiteX787" fmla="*/ 5560250 w 11192954"/>
              <a:gd name="connsiteY787" fmla="*/ 182880 h 6291072"/>
              <a:gd name="connsiteX788" fmla="*/ 6054026 w 11192954"/>
              <a:gd name="connsiteY788" fmla="*/ 201168 h 6291072"/>
              <a:gd name="connsiteX789" fmla="*/ 6182042 w 11192954"/>
              <a:gd name="connsiteY789" fmla="*/ 237744 h 6291072"/>
              <a:gd name="connsiteX790" fmla="*/ 6401498 w 11192954"/>
              <a:gd name="connsiteY790" fmla="*/ 310896 h 6291072"/>
              <a:gd name="connsiteX791" fmla="*/ 7169594 w 11192954"/>
              <a:gd name="connsiteY791" fmla="*/ 786384 h 6291072"/>
              <a:gd name="connsiteX792" fmla="*/ 7352474 w 11192954"/>
              <a:gd name="connsiteY792" fmla="*/ 950976 h 6291072"/>
              <a:gd name="connsiteX793" fmla="*/ 7407338 w 11192954"/>
              <a:gd name="connsiteY793" fmla="*/ 1042416 h 6291072"/>
              <a:gd name="connsiteX794" fmla="*/ 7425626 w 11192954"/>
              <a:gd name="connsiteY794" fmla="*/ 1426464 h 6291072"/>
              <a:gd name="connsiteX795" fmla="*/ 7407338 w 11192954"/>
              <a:gd name="connsiteY795" fmla="*/ 1499616 h 6291072"/>
              <a:gd name="connsiteX796" fmla="*/ 7206170 w 11192954"/>
              <a:gd name="connsiteY796" fmla="*/ 1645920 h 6291072"/>
              <a:gd name="connsiteX797" fmla="*/ 7096442 w 11192954"/>
              <a:gd name="connsiteY797" fmla="*/ 1700784 h 6291072"/>
              <a:gd name="connsiteX798" fmla="*/ 6931850 w 11192954"/>
              <a:gd name="connsiteY798" fmla="*/ 1810512 h 6291072"/>
              <a:gd name="connsiteX799" fmla="*/ 6620954 w 11192954"/>
              <a:gd name="connsiteY799" fmla="*/ 1865376 h 6291072"/>
              <a:gd name="connsiteX800" fmla="*/ 5907722 w 11192954"/>
              <a:gd name="connsiteY800" fmla="*/ 1828800 h 6291072"/>
              <a:gd name="connsiteX801" fmla="*/ 5560250 w 11192954"/>
              <a:gd name="connsiteY801" fmla="*/ 1682496 h 6291072"/>
              <a:gd name="connsiteX802" fmla="*/ 5304218 w 11192954"/>
              <a:gd name="connsiteY802" fmla="*/ 1572768 h 6291072"/>
              <a:gd name="connsiteX803" fmla="*/ 5176202 w 11192954"/>
              <a:gd name="connsiteY803" fmla="*/ 1517904 h 6291072"/>
              <a:gd name="connsiteX804" fmla="*/ 5066474 w 11192954"/>
              <a:gd name="connsiteY804" fmla="*/ 1444752 h 6291072"/>
              <a:gd name="connsiteX805" fmla="*/ 4883594 w 11192954"/>
              <a:gd name="connsiteY805" fmla="*/ 1353312 h 6291072"/>
              <a:gd name="connsiteX806" fmla="*/ 4773866 w 11192954"/>
              <a:gd name="connsiteY806" fmla="*/ 1261872 h 6291072"/>
              <a:gd name="connsiteX807" fmla="*/ 4664138 w 11192954"/>
              <a:gd name="connsiteY807" fmla="*/ 1207008 h 6291072"/>
              <a:gd name="connsiteX808" fmla="*/ 4590986 w 11192954"/>
              <a:gd name="connsiteY808" fmla="*/ 1133856 h 6291072"/>
              <a:gd name="connsiteX809" fmla="*/ 4499546 w 11192954"/>
              <a:gd name="connsiteY809" fmla="*/ 1005840 h 6291072"/>
              <a:gd name="connsiteX810" fmla="*/ 4572698 w 11192954"/>
              <a:gd name="connsiteY810" fmla="*/ 493776 h 6291072"/>
              <a:gd name="connsiteX811" fmla="*/ 4609274 w 11192954"/>
              <a:gd name="connsiteY811" fmla="*/ 438912 h 6291072"/>
              <a:gd name="connsiteX812" fmla="*/ 4682426 w 11192954"/>
              <a:gd name="connsiteY812" fmla="*/ 402336 h 6291072"/>
              <a:gd name="connsiteX813" fmla="*/ 4828730 w 11192954"/>
              <a:gd name="connsiteY813" fmla="*/ 457200 h 6291072"/>
              <a:gd name="connsiteX814" fmla="*/ 4847018 w 11192954"/>
              <a:gd name="connsiteY814" fmla="*/ 512064 h 6291072"/>
              <a:gd name="connsiteX815" fmla="*/ 4883594 w 11192954"/>
              <a:gd name="connsiteY815" fmla="*/ 640080 h 6291072"/>
              <a:gd name="connsiteX816" fmla="*/ 4956746 w 11192954"/>
              <a:gd name="connsiteY816" fmla="*/ 950976 h 6291072"/>
              <a:gd name="connsiteX817" fmla="*/ 4901882 w 11192954"/>
              <a:gd name="connsiteY817" fmla="*/ 1645920 h 6291072"/>
              <a:gd name="connsiteX818" fmla="*/ 4792154 w 11192954"/>
              <a:gd name="connsiteY818" fmla="*/ 1792224 h 6291072"/>
              <a:gd name="connsiteX819" fmla="*/ 4664138 w 11192954"/>
              <a:gd name="connsiteY819" fmla="*/ 2011680 h 6291072"/>
              <a:gd name="connsiteX820" fmla="*/ 4078922 w 11192954"/>
              <a:gd name="connsiteY820" fmla="*/ 2414016 h 6291072"/>
              <a:gd name="connsiteX821" fmla="*/ 3841178 w 11192954"/>
              <a:gd name="connsiteY821" fmla="*/ 2450592 h 6291072"/>
              <a:gd name="connsiteX822" fmla="*/ 2963354 w 11192954"/>
              <a:gd name="connsiteY822" fmla="*/ 2395728 h 6291072"/>
              <a:gd name="connsiteX823" fmla="*/ 1975802 w 11192954"/>
              <a:gd name="connsiteY823" fmla="*/ 1956816 h 6291072"/>
              <a:gd name="connsiteX824" fmla="*/ 1573466 w 11192954"/>
              <a:gd name="connsiteY824" fmla="*/ 1719072 h 6291072"/>
              <a:gd name="connsiteX825" fmla="*/ 1482026 w 11192954"/>
              <a:gd name="connsiteY825" fmla="*/ 1572768 h 6291072"/>
              <a:gd name="connsiteX826" fmla="*/ 1354010 w 11192954"/>
              <a:gd name="connsiteY826" fmla="*/ 1463040 h 6291072"/>
              <a:gd name="connsiteX827" fmla="*/ 1225994 w 11192954"/>
              <a:gd name="connsiteY827" fmla="*/ 1261872 h 6291072"/>
              <a:gd name="connsiteX828" fmla="*/ 1207706 w 11192954"/>
              <a:gd name="connsiteY828" fmla="*/ 1188720 h 6291072"/>
              <a:gd name="connsiteX829" fmla="*/ 1134554 w 11192954"/>
              <a:gd name="connsiteY829" fmla="*/ 1060704 h 6291072"/>
              <a:gd name="connsiteX830" fmla="*/ 1171130 w 11192954"/>
              <a:gd name="connsiteY830" fmla="*/ 420624 h 6291072"/>
              <a:gd name="connsiteX831" fmla="*/ 1354010 w 11192954"/>
              <a:gd name="connsiteY831" fmla="*/ 164592 h 6291072"/>
              <a:gd name="connsiteX832" fmla="*/ 1445450 w 11192954"/>
              <a:gd name="connsiteY832" fmla="*/ 128016 h 6291072"/>
              <a:gd name="connsiteX833" fmla="*/ 1610042 w 11192954"/>
              <a:gd name="connsiteY833" fmla="*/ 54864 h 6291072"/>
              <a:gd name="connsiteX834" fmla="*/ 1811210 w 11192954"/>
              <a:gd name="connsiteY834" fmla="*/ 91440 h 6291072"/>
              <a:gd name="connsiteX835" fmla="*/ 1866074 w 11192954"/>
              <a:gd name="connsiteY835" fmla="*/ 128016 h 6291072"/>
              <a:gd name="connsiteX836" fmla="*/ 1994090 w 11192954"/>
              <a:gd name="connsiteY836" fmla="*/ 237744 h 6291072"/>
              <a:gd name="connsiteX837" fmla="*/ 2030666 w 11192954"/>
              <a:gd name="connsiteY837" fmla="*/ 292608 h 6291072"/>
              <a:gd name="connsiteX838" fmla="*/ 2103818 w 11192954"/>
              <a:gd name="connsiteY838" fmla="*/ 329184 h 6291072"/>
              <a:gd name="connsiteX839" fmla="*/ 2176970 w 11192954"/>
              <a:gd name="connsiteY839" fmla="*/ 457200 h 6291072"/>
              <a:gd name="connsiteX840" fmla="*/ 2231834 w 11192954"/>
              <a:gd name="connsiteY840" fmla="*/ 694944 h 6291072"/>
              <a:gd name="connsiteX841" fmla="*/ 2250122 w 11192954"/>
              <a:gd name="connsiteY841" fmla="*/ 932688 h 6291072"/>
              <a:gd name="connsiteX842" fmla="*/ 2158682 w 11192954"/>
              <a:gd name="connsiteY842" fmla="*/ 1133856 h 6291072"/>
              <a:gd name="connsiteX843" fmla="*/ 1994090 w 11192954"/>
              <a:gd name="connsiteY843" fmla="*/ 1261872 h 6291072"/>
              <a:gd name="connsiteX844" fmla="*/ 1829498 w 11192954"/>
              <a:gd name="connsiteY844" fmla="*/ 1316736 h 6291072"/>
              <a:gd name="connsiteX845" fmla="*/ 1610042 w 11192954"/>
              <a:gd name="connsiteY845" fmla="*/ 1353312 h 6291072"/>
              <a:gd name="connsiteX846" fmla="*/ 1299146 w 11192954"/>
              <a:gd name="connsiteY846" fmla="*/ 1316736 h 6291072"/>
              <a:gd name="connsiteX847" fmla="*/ 1244282 w 11192954"/>
              <a:gd name="connsiteY847" fmla="*/ 1298448 h 6291072"/>
              <a:gd name="connsiteX848" fmla="*/ 1152842 w 11192954"/>
              <a:gd name="connsiteY848" fmla="*/ 1243584 h 6291072"/>
              <a:gd name="connsiteX849" fmla="*/ 1097978 w 11192954"/>
              <a:gd name="connsiteY849" fmla="*/ 1188720 h 6291072"/>
              <a:gd name="connsiteX850" fmla="*/ 951674 w 11192954"/>
              <a:gd name="connsiteY850" fmla="*/ 1097280 h 6291072"/>
              <a:gd name="connsiteX851" fmla="*/ 969962 w 11192954"/>
              <a:gd name="connsiteY851" fmla="*/ 914400 h 6291072"/>
              <a:gd name="connsiteX852" fmla="*/ 1043114 w 11192954"/>
              <a:gd name="connsiteY852" fmla="*/ 896112 h 6291072"/>
              <a:gd name="connsiteX853" fmla="*/ 1500314 w 11192954"/>
              <a:gd name="connsiteY853" fmla="*/ 932688 h 6291072"/>
              <a:gd name="connsiteX854" fmla="*/ 1610042 w 11192954"/>
              <a:gd name="connsiteY854" fmla="*/ 987552 h 6291072"/>
              <a:gd name="connsiteX855" fmla="*/ 1994090 w 11192954"/>
              <a:gd name="connsiteY855" fmla="*/ 1316736 h 6291072"/>
              <a:gd name="connsiteX856" fmla="*/ 2341562 w 11192954"/>
              <a:gd name="connsiteY856" fmla="*/ 1719072 h 6291072"/>
              <a:gd name="connsiteX857" fmla="*/ 2506154 w 11192954"/>
              <a:gd name="connsiteY857" fmla="*/ 2048256 h 6291072"/>
              <a:gd name="connsiteX858" fmla="*/ 2542730 w 11192954"/>
              <a:gd name="connsiteY858" fmla="*/ 2249424 h 6291072"/>
              <a:gd name="connsiteX859" fmla="*/ 2414714 w 11192954"/>
              <a:gd name="connsiteY859" fmla="*/ 2852928 h 6291072"/>
              <a:gd name="connsiteX860" fmla="*/ 2323274 w 11192954"/>
              <a:gd name="connsiteY860" fmla="*/ 2999232 h 6291072"/>
              <a:gd name="connsiteX861" fmla="*/ 2067242 w 11192954"/>
              <a:gd name="connsiteY861" fmla="*/ 3291840 h 6291072"/>
              <a:gd name="connsiteX862" fmla="*/ 1975802 w 11192954"/>
              <a:gd name="connsiteY862" fmla="*/ 3383280 h 6291072"/>
              <a:gd name="connsiteX863" fmla="*/ 1847786 w 11192954"/>
              <a:gd name="connsiteY863" fmla="*/ 3474720 h 6291072"/>
              <a:gd name="connsiteX864" fmla="*/ 1756346 w 11192954"/>
              <a:gd name="connsiteY864" fmla="*/ 3529584 h 6291072"/>
              <a:gd name="connsiteX865" fmla="*/ 1555178 w 11192954"/>
              <a:gd name="connsiteY865" fmla="*/ 3675888 h 6291072"/>
              <a:gd name="connsiteX866" fmla="*/ 1500314 w 11192954"/>
              <a:gd name="connsiteY866" fmla="*/ 3694176 h 6291072"/>
              <a:gd name="connsiteX867" fmla="*/ 1408874 w 11192954"/>
              <a:gd name="connsiteY867" fmla="*/ 3730752 h 6291072"/>
              <a:gd name="connsiteX868" fmla="*/ 1299146 w 11192954"/>
              <a:gd name="connsiteY868" fmla="*/ 3749040 h 6291072"/>
              <a:gd name="connsiteX869" fmla="*/ 1207706 w 11192954"/>
              <a:gd name="connsiteY869" fmla="*/ 3767328 h 6291072"/>
              <a:gd name="connsiteX870" fmla="*/ 1116266 w 11192954"/>
              <a:gd name="connsiteY870" fmla="*/ 3456432 h 6291072"/>
              <a:gd name="connsiteX871" fmla="*/ 1280858 w 11192954"/>
              <a:gd name="connsiteY871" fmla="*/ 3328416 h 6291072"/>
              <a:gd name="connsiteX872" fmla="*/ 1354010 w 11192954"/>
              <a:gd name="connsiteY872" fmla="*/ 3255264 h 6291072"/>
              <a:gd name="connsiteX873" fmla="*/ 1445450 w 11192954"/>
              <a:gd name="connsiteY873" fmla="*/ 3236976 h 6291072"/>
              <a:gd name="connsiteX874" fmla="*/ 1500314 w 11192954"/>
              <a:gd name="connsiteY874" fmla="*/ 3218688 h 6291072"/>
              <a:gd name="connsiteX875" fmla="*/ 1811210 w 11192954"/>
              <a:gd name="connsiteY875" fmla="*/ 3236976 h 6291072"/>
              <a:gd name="connsiteX876" fmla="*/ 1920938 w 11192954"/>
              <a:gd name="connsiteY876" fmla="*/ 3255264 h 6291072"/>
              <a:gd name="connsiteX877" fmla="*/ 2048954 w 11192954"/>
              <a:gd name="connsiteY877" fmla="*/ 3328416 h 6291072"/>
              <a:gd name="connsiteX878" fmla="*/ 2231834 w 11192954"/>
              <a:gd name="connsiteY878" fmla="*/ 3401568 h 6291072"/>
              <a:gd name="connsiteX879" fmla="*/ 2341562 w 11192954"/>
              <a:gd name="connsiteY879" fmla="*/ 3493008 h 6291072"/>
              <a:gd name="connsiteX880" fmla="*/ 2414714 w 11192954"/>
              <a:gd name="connsiteY880" fmla="*/ 3547872 h 6291072"/>
              <a:gd name="connsiteX881" fmla="*/ 2433002 w 11192954"/>
              <a:gd name="connsiteY881" fmla="*/ 3621024 h 6291072"/>
              <a:gd name="connsiteX882" fmla="*/ 2378138 w 11192954"/>
              <a:gd name="connsiteY882" fmla="*/ 3950208 h 6291072"/>
              <a:gd name="connsiteX883" fmla="*/ 2304986 w 11192954"/>
              <a:gd name="connsiteY883" fmla="*/ 4096512 h 6291072"/>
              <a:gd name="connsiteX884" fmla="*/ 2158682 w 11192954"/>
              <a:gd name="connsiteY884" fmla="*/ 4315968 h 6291072"/>
              <a:gd name="connsiteX885" fmla="*/ 2067242 w 11192954"/>
              <a:gd name="connsiteY885" fmla="*/ 4407408 h 6291072"/>
              <a:gd name="connsiteX886" fmla="*/ 1957514 w 11192954"/>
              <a:gd name="connsiteY886" fmla="*/ 4462272 h 6291072"/>
              <a:gd name="connsiteX887" fmla="*/ 1774634 w 11192954"/>
              <a:gd name="connsiteY887" fmla="*/ 4590288 h 6291072"/>
              <a:gd name="connsiteX888" fmla="*/ 1591754 w 11192954"/>
              <a:gd name="connsiteY888" fmla="*/ 4736592 h 6291072"/>
              <a:gd name="connsiteX889" fmla="*/ 1463738 w 11192954"/>
              <a:gd name="connsiteY889" fmla="*/ 4773168 h 6291072"/>
              <a:gd name="connsiteX890" fmla="*/ 1171130 w 11192954"/>
              <a:gd name="connsiteY890" fmla="*/ 4846320 h 6291072"/>
              <a:gd name="connsiteX891" fmla="*/ 915098 w 11192954"/>
              <a:gd name="connsiteY891" fmla="*/ 4882896 h 6291072"/>
              <a:gd name="connsiteX892" fmla="*/ 604202 w 11192954"/>
              <a:gd name="connsiteY892" fmla="*/ 4919472 h 6291072"/>
              <a:gd name="connsiteX893" fmla="*/ 384746 w 11192954"/>
              <a:gd name="connsiteY893" fmla="*/ 4901184 h 6291072"/>
              <a:gd name="connsiteX894" fmla="*/ 439610 w 11192954"/>
              <a:gd name="connsiteY894" fmla="*/ 4846320 h 6291072"/>
              <a:gd name="connsiteX895" fmla="*/ 512762 w 11192954"/>
              <a:gd name="connsiteY895" fmla="*/ 4736592 h 6291072"/>
              <a:gd name="connsiteX896" fmla="*/ 677354 w 11192954"/>
              <a:gd name="connsiteY896" fmla="*/ 4572000 h 6291072"/>
              <a:gd name="connsiteX897" fmla="*/ 823658 w 11192954"/>
              <a:gd name="connsiteY897" fmla="*/ 4517136 h 6291072"/>
              <a:gd name="connsiteX898" fmla="*/ 988250 w 11192954"/>
              <a:gd name="connsiteY898" fmla="*/ 4480560 h 6291072"/>
              <a:gd name="connsiteX899" fmla="*/ 1134554 w 11192954"/>
              <a:gd name="connsiteY899" fmla="*/ 4443984 h 6291072"/>
              <a:gd name="connsiteX900" fmla="*/ 1555178 w 11192954"/>
              <a:gd name="connsiteY900" fmla="*/ 4462272 h 6291072"/>
              <a:gd name="connsiteX901" fmla="*/ 1701482 w 11192954"/>
              <a:gd name="connsiteY901" fmla="*/ 4517136 h 6291072"/>
              <a:gd name="connsiteX902" fmla="*/ 1884362 w 11192954"/>
              <a:gd name="connsiteY902" fmla="*/ 4645152 h 6291072"/>
              <a:gd name="connsiteX903" fmla="*/ 1994090 w 11192954"/>
              <a:gd name="connsiteY903" fmla="*/ 4736592 h 6291072"/>
              <a:gd name="connsiteX904" fmla="*/ 2067242 w 11192954"/>
              <a:gd name="connsiteY904" fmla="*/ 4846320 h 6291072"/>
              <a:gd name="connsiteX905" fmla="*/ 2048954 w 11192954"/>
              <a:gd name="connsiteY905" fmla="*/ 5193792 h 6291072"/>
              <a:gd name="connsiteX906" fmla="*/ 1994090 w 11192954"/>
              <a:gd name="connsiteY906" fmla="*/ 5285232 h 6291072"/>
              <a:gd name="connsiteX907" fmla="*/ 1792922 w 11192954"/>
              <a:gd name="connsiteY907" fmla="*/ 5431536 h 6291072"/>
              <a:gd name="connsiteX908" fmla="*/ 1664906 w 11192954"/>
              <a:gd name="connsiteY908" fmla="*/ 5486400 h 6291072"/>
              <a:gd name="connsiteX909" fmla="*/ 1591754 w 11192954"/>
              <a:gd name="connsiteY909" fmla="*/ 5522976 h 6291072"/>
              <a:gd name="connsiteX910" fmla="*/ 1207706 w 11192954"/>
              <a:gd name="connsiteY910" fmla="*/ 5431536 h 6291072"/>
              <a:gd name="connsiteX911" fmla="*/ 1189418 w 11192954"/>
              <a:gd name="connsiteY911" fmla="*/ 5321808 h 6291072"/>
              <a:gd name="connsiteX912" fmla="*/ 1207706 w 11192954"/>
              <a:gd name="connsiteY912" fmla="*/ 5138928 h 6291072"/>
              <a:gd name="connsiteX913" fmla="*/ 1299146 w 11192954"/>
              <a:gd name="connsiteY913" fmla="*/ 5010912 h 6291072"/>
              <a:gd name="connsiteX914" fmla="*/ 1463738 w 11192954"/>
              <a:gd name="connsiteY914" fmla="*/ 4846320 h 6291072"/>
              <a:gd name="connsiteX915" fmla="*/ 1555178 w 11192954"/>
              <a:gd name="connsiteY915" fmla="*/ 4791456 h 6291072"/>
              <a:gd name="connsiteX916" fmla="*/ 1847786 w 11192954"/>
              <a:gd name="connsiteY916" fmla="*/ 4718304 h 6291072"/>
              <a:gd name="connsiteX917" fmla="*/ 2634170 w 11192954"/>
              <a:gd name="connsiteY917" fmla="*/ 4754880 h 6291072"/>
              <a:gd name="connsiteX918" fmla="*/ 2926778 w 11192954"/>
              <a:gd name="connsiteY918" fmla="*/ 4864608 h 6291072"/>
              <a:gd name="connsiteX919" fmla="*/ 3182810 w 11192954"/>
              <a:gd name="connsiteY919" fmla="*/ 5010912 h 6291072"/>
              <a:gd name="connsiteX920" fmla="*/ 3475418 w 11192954"/>
              <a:gd name="connsiteY920" fmla="*/ 5193792 h 6291072"/>
              <a:gd name="connsiteX921" fmla="*/ 3585146 w 11192954"/>
              <a:gd name="connsiteY921" fmla="*/ 5303520 h 6291072"/>
              <a:gd name="connsiteX922" fmla="*/ 3621722 w 11192954"/>
              <a:gd name="connsiteY922" fmla="*/ 5376672 h 6291072"/>
              <a:gd name="connsiteX923" fmla="*/ 3493706 w 11192954"/>
              <a:gd name="connsiteY923" fmla="*/ 5925312 h 6291072"/>
              <a:gd name="connsiteX924" fmla="*/ 3402266 w 11192954"/>
              <a:gd name="connsiteY924" fmla="*/ 5980176 h 6291072"/>
              <a:gd name="connsiteX925" fmla="*/ 3164522 w 11192954"/>
              <a:gd name="connsiteY925" fmla="*/ 6089904 h 6291072"/>
              <a:gd name="connsiteX926" fmla="*/ 3073082 w 11192954"/>
              <a:gd name="connsiteY926" fmla="*/ 6108192 h 6291072"/>
              <a:gd name="connsiteX927" fmla="*/ 2725610 w 11192954"/>
              <a:gd name="connsiteY927" fmla="*/ 6089904 h 6291072"/>
              <a:gd name="connsiteX928" fmla="*/ 2670746 w 11192954"/>
              <a:gd name="connsiteY928" fmla="*/ 6016752 h 6291072"/>
              <a:gd name="connsiteX929" fmla="*/ 2597594 w 11192954"/>
              <a:gd name="connsiteY929" fmla="*/ 5852160 h 6291072"/>
              <a:gd name="connsiteX930" fmla="*/ 2542730 w 11192954"/>
              <a:gd name="connsiteY930" fmla="*/ 5760720 h 6291072"/>
              <a:gd name="connsiteX931" fmla="*/ 2561018 w 11192954"/>
              <a:gd name="connsiteY931" fmla="*/ 5431536 h 6291072"/>
              <a:gd name="connsiteX932" fmla="*/ 2615882 w 11192954"/>
              <a:gd name="connsiteY932" fmla="*/ 5340096 h 6291072"/>
              <a:gd name="connsiteX933" fmla="*/ 2780474 w 11192954"/>
              <a:gd name="connsiteY933" fmla="*/ 5230368 h 6291072"/>
              <a:gd name="connsiteX934" fmla="*/ 2853626 w 11192954"/>
              <a:gd name="connsiteY934" fmla="*/ 5212080 h 6291072"/>
              <a:gd name="connsiteX935" fmla="*/ 3018218 w 11192954"/>
              <a:gd name="connsiteY935" fmla="*/ 5175504 h 6291072"/>
              <a:gd name="connsiteX936" fmla="*/ 3329114 w 11192954"/>
              <a:gd name="connsiteY936" fmla="*/ 5212080 h 6291072"/>
              <a:gd name="connsiteX937" fmla="*/ 3420554 w 11192954"/>
              <a:gd name="connsiteY937" fmla="*/ 5248656 h 6291072"/>
              <a:gd name="connsiteX938" fmla="*/ 3493706 w 11192954"/>
              <a:gd name="connsiteY938" fmla="*/ 5266944 h 6291072"/>
              <a:gd name="connsiteX939" fmla="*/ 3548570 w 11192954"/>
              <a:gd name="connsiteY939" fmla="*/ 5303520 h 6291072"/>
              <a:gd name="connsiteX940" fmla="*/ 3475418 w 11192954"/>
              <a:gd name="connsiteY940" fmla="*/ 5468112 h 6291072"/>
              <a:gd name="connsiteX941" fmla="*/ 3420554 w 11192954"/>
              <a:gd name="connsiteY941" fmla="*/ 5541264 h 6291072"/>
              <a:gd name="connsiteX942" fmla="*/ 3255962 w 11192954"/>
              <a:gd name="connsiteY942" fmla="*/ 5650992 h 6291072"/>
              <a:gd name="connsiteX943" fmla="*/ 3073082 w 11192954"/>
              <a:gd name="connsiteY943" fmla="*/ 5705856 h 6291072"/>
              <a:gd name="connsiteX944" fmla="*/ 2945066 w 11192954"/>
              <a:gd name="connsiteY944" fmla="*/ 5724144 h 6291072"/>
              <a:gd name="connsiteX945" fmla="*/ 2890202 w 11192954"/>
              <a:gd name="connsiteY945" fmla="*/ 5742432 h 6291072"/>
              <a:gd name="connsiteX946" fmla="*/ 2597594 w 11192954"/>
              <a:gd name="connsiteY946" fmla="*/ 5779008 h 6291072"/>
              <a:gd name="connsiteX947" fmla="*/ 2158682 w 11192954"/>
              <a:gd name="connsiteY947" fmla="*/ 5760720 h 6291072"/>
              <a:gd name="connsiteX948" fmla="*/ 1738058 w 11192954"/>
              <a:gd name="connsiteY948" fmla="*/ 5724144 h 6291072"/>
              <a:gd name="connsiteX949" fmla="*/ 1628330 w 11192954"/>
              <a:gd name="connsiteY949" fmla="*/ 5650992 h 6291072"/>
              <a:gd name="connsiteX950" fmla="*/ 1573466 w 11192954"/>
              <a:gd name="connsiteY950" fmla="*/ 5596128 h 6291072"/>
              <a:gd name="connsiteX951" fmla="*/ 1317434 w 11192954"/>
              <a:gd name="connsiteY951" fmla="*/ 5431536 h 6291072"/>
              <a:gd name="connsiteX952" fmla="*/ 1244282 w 11192954"/>
              <a:gd name="connsiteY952" fmla="*/ 5358384 h 6291072"/>
              <a:gd name="connsiteX953" fmla="*/ 1262570 w 11192954"/>
              <a:gd name="connsiteY953" fmla="*/ 5029200 h 6291072"/>
              <a:gd name="connsiteX954" fmla="*/ 1354010 w 11192954"/>
              <a:gd name="connsiteY954" fmla="*/ 4882896 h 6291072"/>
              <a:gd name="connsiteX955" fmla="*/ 1463738 w 11192954"/>
              <a:gd name="connsiteY955" fmla="*/ 4846320 h 6291072"/>
              <a:gd name="connsiteX956" fmla="*/ 1902650 w 11192954"/>
              <a:gd name="connsiteY956" fmla="*/ 4864608 h 6291072"/>
              <a:gd name="connsiteX957" fmla="*/ 1957514 w 11192954"/>
              <a:gd name="connsiteY957" fmla="*/ 4882896 h 6291072"/>
              <a:gd name="connsiteX958" fmla="*/ 2012378 w 11192954"/>
              <a:gd name="connsiteY958" fmla="*/ 4919472 h 6291072"/>
              <a:gd name="connsiteX959" fmla="*/ 2030666 w 11192954"/>
              <a:gd name="connsiteY959" fmla="*/ 5541264 h 6291072"/>
              <a:gd name="connsiteX960" fmla="*/ 2012378 w 11192954"/>
              <a:gd name="connsiteY960" fmla="*/ 5632704 h 6291072"/>
              <a:gd name="connsiteX961" fmla="*/ 1975802 w 11192954"/>
              <a:gd name="connsiteY961" fmla="*/ 5705856 h 6291072"/>
              <a:gd name="connsiteX962" fmla="*/ 1939226 w 11192954"/>
              <a:gd name="connsiteY962" fmla="*/ 5815584 h 6291072"/>
              <a:gd name="connsiteX963" fmla="*/ 1756346 w 11192954"/>
              <a:gd name="connsiteY963" fmla="*/ 6016752 h 6291072"/>
              <a:gd name="connsiteX964" fmla="*/ 1701482 w 11192954"/>
              <a:gd name="connsiteY964" fmla="*/ 6071616 h 6291072"/>
              <a:gd name="connsiteX965" fmla="*/ 1573466 w 11192954"/>
              <a:gd name="connsiteY965" fmla="*/ 6181344 h 6291072"/>
              <a:gd name="connsiteX966" fmla="*/ 1500314 w 11192954"/>
              <a:gd name="connsiteY966" fmla="*/ 6199632 h 6291072"/>
              <a:gd name="connsiteX967" fmla="*/ 1427162 w 11192954"/>
              <a:gd name="connsiteY967" fmla="*/ 6236208 h 6291072"/>
              <a:gd name="connsiteX968" fmla="*/ 1280858 w 11192954"/>
              <a:gd name="connsiteY968" fmla="*/ 6272784 h 6291072"/>
              <a:gd name="connsiteX969" fmla="*/ 1225994 w 11192954"/>
              <a:gd name="connsiteY969" fmla="*/ 6291072 h 6291072"/>
              <a:gd name="connsiteX970" fmla="*/ 805370 w 11192954"/>
              <a:gd name="connsiteY970" fmla="*/ 6254496 h 6291072"/>
              <a:gd name="connsiteX971" fmla="*/ 695642 w 11192954"/>
              <a:gd name="connsiteY971" fmla="*/ 6144768 h 6291072"/>
              <a:gd name="connsiteX972" fmla="*/ 640778 w 11192954"/>
              <a:gd name="connsiteY972" fmla="*/ 6108192 h 6291072"/>
              <a:gd name="connsiteX973" fmla="*/ 622490 w 11192954"/>
              <a:gd name="connsiteY973" fmla="*/ 6035040 h 6291072"/>
              <a:gd name="connsiteX974" fmla="*/ 604202 w 11192954"/>
              <a:gd name="connsiteY974" fmla="*/ 5980176 h 6291072"/>
              <a:gd name="connsiteX975" fmla="*/ 585914 w 11192954"/>
              <a:gd name="connsiteY975" fmla="*/ 5815584 h 6291072"/>
              <a:gd name="connsiteX976" fmla="*/ 604202 w 11192954"/>
              <a:gd name="connsiteY976" fmla="*/ 5596128 h 6291072"/>
              <a:gd name="connsiteX977" fmla="*/ 695642 w 11192954"/>
              <a:gd name="connsiteY977" fmla="*/ 5394960 h 6291072"/>
              <a:gd name="connsiteX978" fmla="*/ 768794 w 11192954"/>
              <a:gd name="connsiteY978" fmla="*/ 5303520 h 6291072"/>
              <a:gd name="connsiteX979" fmla="*/ 951674 w 11192954"/>
              <a:gd name="connsiteY979" fmla="*/ 5248656 h 6291072"/>
              <a:gd name="connsiteX980" fmla="*/ 1408874 w 11192954"/>
              <a:gd name="connsiteY980" fmla="*/ 5321808 h 6291072"/>
              <a:gd name="connsiteX981" fmla="*/ 1427162 w 11192954"/>
              <a:gd name="connsiteY981" fmla="*/ 5376672 h 6291072"/>
              <a:gd name="connsiteX982" fmla="*/ 1408874 w 11192954"/>
              <a:gd name="connsiteY982" fmla="*/ 5614416 h 6291072"/>
              <a:gd name="connsiteX983" fmla="*/ 1390586 w 11192954"/>
              <a:gd name="connsiteY983" fmla="*/ 5742432 h 6291072"/>
              <a:gd name="connsiteX984" fmla="*/ 1335722 w 11192954"/>
              <a:gd name="connsiteY984" fmla="*/ 5815584 h 6291072"/>
              <a:gd name="connsiteX985" fmla="*/ 1317434 w 11192954"/>
              <a:gd name="connsiteY985" fmla="*/ 5888736 h 6291072"/>
              <a:gd name="connsiteX986" fmla="*/ 1280858 w 11192954"/>
              <a:gd name="connsiteY986" fmla="*/ 5943600 h 6291072"/>
              <a:gd name="connsiteX987" fmla="*/ 1116266 w 11192954"/>
              <a:gd name="connsiteY987" fmla="*/ 6035040 h 6291072"/>
              <a:gd name="connsiteX988" fmla="*/ 1043114 w 11192954"/>
              <a:gd name="connsiteY988" fmla="*/ 6053328 h 6291072"/>
              <a:gd name="connsiteX989" fmla="*/ 896810 w 11192954"/>
              <a:gd name="connsiteY989" fmla="*/ 5998464 h 6291072"/>
              <a:gd name="connsiteX990" fmla="*/ 841946 w 11192954"/>
              <a:gd name="connsiteY990" fmla="*/ 5980176 h 6291072"/>
              <a:gd name="connsiteX991" fmla="*/ 787082 w 11192954"/>
              <a:gd name="connsiteY991" fmla="*/ 5943600 h 6291072"/>
              <a:gd name="connsiteX992" fmla="*/ 713930 w 11192954"/>
              <a:gd name="connsiteY992" fmla="*/ 5797296 h 6291072"/>
              <a:gd name="connsiteX993" fmla="*/ 677354 w 11192954"/>
              <a:gd name="connsiteY993" fmla="*/ 5669280 h 6291072"/>
              <a:gd name="connsiteX994" fmla="*/ 622490 w 11192954"/>
              <a:gd name="connsiteY994" fmla="*/ 5541264 h 6291072"/>
              <a:gd name="connsiteX995" fmla="*/ 604202 w 11192954"/>
              <a:gd name="connsiteY995" fmla="*/ 5431536 h 6291072"/>
              <a:gd name="connsiteX996" fmla="*/ 567626 w 11192954"/>
              <a:gd name="connsiteY996" fmla="*/ 5321808 h 6291072"/>
              <a:gd name="connsiteX997" fmla="*/ 549338 w 11192954"/>
              <a:gd name="connsiteY997" fmla="*/ 5175504 h 6291072"/>
              <a:gd name="connsiteX998" fmla="*/ 512762 w 11192954"/>
              <a:gd name="connsiteY998" fmla="*/ 5120640 h 6291072"/>
              <a:gd name="connsiteX999" fmla="*/ 494474 w 11192954"/>
              <a:gd name="connsiteY999" fmla="*/ 5047488 h 6291072"/>
              <a:gd name="connsiteX1000" fmla="*/ 476186 w 11192954"/>
              <a:gd name="connsiteY1000" fmla="*/ 4937760 h 6291072"/>
              <a:gd name="connsiteX1001" fmla="*/ 439610 w 11192954"/>
              <a:gd name="connsiteY1001" fmla="*/ 4828032 h 6291072"/>
              <a:gd name="connsiteX1002" fmla="*/ 549338 w 11192954"/>
              <a:gd name="connsiteY1002" fmla="*/ 3950208 h 6291072"/>
              <a:gd name="connsiteX1003" fmla="*/ 604202 w 11192954"/>
              <a:gd name="connsiteY1003" fmla="*/ 3858768 h 6291072"/>
              <a:gd name="connsiteX1004" fmla="*/ 695642 w 11192954"/>
              <a:gd name="connsiteY1004" fmla="*/ 3675888 h 6291072"/>
              <a:gd name="connsiteX1005" fmla="*/ 750506 w 11192954"/>
              <a:gd name="connsiteY1005" fmla="*/ 3621024 h 6291072"/>
              <a:gd name="connsiteX1006" fmla="*/ 860234 w 11192954"/>
              <a:gd name="connsiteY1006" fmla="*/ 3493008 h 6291072"/>
              <a:gd name="connsiteX1007" fmla="*/ 896810 w 11192954"/>
              <a:gd name="connsiteY1007" fmla="*/ 3438144 h 6291072"/>
              <a:gd name="connsiteX1008" fmla="*/ 1061402 w 11192954"/>
              <a:gd name="connsiteY1008" fmla="*/ 3346704 h 6291072"/>
              <a:gd name="connsiteX1009" fmla="*/ 1116266 w 11192954"/>
              <a:gd name="connsiteY1009" fmla="*/ 3310128 h 6291072"/>
              <a:gd name="connsiteX1010" fmla="*/ 1189418 w 11192954"/>
              <a:gd name="connsiteY1010" fmla="*/ 3291840 h 6291072"/>
              <a:gd name="connsiteX1011" fmla="*/ 1262570 w 11192954"/>
              <a:gd name="connsiteY1011" fmla="*/ 3255264 h 6291072"/>
              <a:gd name="connsiteX1012" fmla="*/ 1628330 w 11192954"/>
              <a:gd name="connsiteY1012" fmla="*/ 3145536 h 6291072"/>
              <a:gd name="connsiteX1013" fmla="*/ 1792922 w 11192954"/>
              <a:gd name="connsiteY1013" fmla="*/ 3182112 h 6291072"/>
              <a:gd name="connsiteX1014" fmla="*/ 1829498 w 11192954"/>
              <a:gd name="connsiteY1014" fmla="*/ 3236976 h 6291072"/>
              <a:gd name="connsiteX1015" fmla="*/ 1811210 w 11192954"/>
              <a:gd name="connsiteY1015" fmla="*/ 3566160 h 6291072"/>
              <a:gd name="connsiteX1016" fmla="*/ 1738058 w 11192954"/>
              <a:gd name="connsiteY1016" fmla="*/ 3547872 h 6291072"/>
              <a:gd name="connsiteX1017" fmla="*/ 1610042 w 11192954"/>
              <a:gd name="connsiteY1017" fmla="*/ 3383280 h 6291072"/>
              <a:gd name="connsiteX1018" fmla="*/ 1482026 w 11192954"/>
              <a:gd name="connsiteY1018" fmla="*/ 3236976 h 6291072"/>
              <a:gd name="connsiteX1019" fmla="*/ 1445450 w 11192954"/>
              <a:gd name="connsiteY1019" fmla="*/ 3182112 h 6291072"/>
              <a:gd name="connsiteX1020" fmla="*/ 1390586 w 11192954"/>
              <a:gd name="connsiteY1020" fmla="*/ 3127248 h 6291072"/>
              <a:gd name="connsiteX1021" fmla="*/ 1189418 w 11192954"/>
              <a:gd name="connsiteY1021" fmla="*/ 2852928 h 6291072"/>
              <a:gd name="connsiteX1022" fmla="*/ 1024826 w 11192954"/>
              <a:gd name="connsiteY1022" fmla="*/ 2670048 h 6291072"/>
              <a:gd name="connsiteX1023" fmla="*/ 969962 w 11192954"/>
              <a:gd name="connsiteY1023" fmla="*/ 2596896 h 6291072"/>
              <a:gd name="connsiteX1024" fmla="*/ 896810 w 11192954"/>
              <a:gd name="connsiteY1024" fmla="*/ 2450592 h 6291072"/>
              <a:gd name="connsiteX1025" fmla="*/ 841946 w 11192954"/>
              <a:gd name="connsiteY1025" fmla="*/ 2304288 h 6291072"/>
              <a:gd name="connsiteX1026" fmla="*/ 787082 w 11192954"/>
              <a:gd name="connsiteY1026" fmla="*/ 2231136 h 6291072"/>
              <a:gd name="connsiteX1027" fmla="*/ 768794 w 11192954"/>
              <a:gd name="connsiteY1027" fmla="*/ 2157984 h 6291072"/>
              <a:gd name="connsiteX1028" fmla="*/ 732218 w 11192954"/>
              <a:gd name="connsiteY1028" fmla="*/ 2029968 h 6291072"/>
              <a:gd name="connsiteX1029" fmla="*/ 713930 w 11192954"/>
              <a:gd name="connsiteY1029" fmla="*/ 1920240 h 6291072"/>
              <a:gd name="connsiteX1030" fmla="*/ 732218 w 11192954"/>
              <a:gd name="connsiteY1030" fmla="*/ 1280160 h 6291072"/>
              <a:gd name="connsiteX1031" fmla="*/ 768794 w 11192954"/>
              <a:gd name="connsiteY1031" fmla="*/ 1133856 h 6291072"/>
              <a:gd name="connsiteX1032" fmla="*/ 969962 w 11192954"/>
              <a:gd name="connsiteY1032" fmla="*/ 822960 h 6291072"/>
              <a:gd name="connsiteX1033" fmla="*/ 1152842 w 11192954"/>
              <a:gd name="connsiteY1033" fmla="*/ 676656 h 6291072"/>
              <a:gd name="connsiteX1034" fmla="*/ 1335722 w 11192954"/>
              <a:gd name="connsiteY1034" fmla="*/ 585216 h 6291072"/>
              <a:gd name="connsiteX1035" fmla="*/ 1536890 w 11192954"/>
              <a:gd name="connsiteY1035" fmla="*/ 493776 h 6291072"/>
              <a:gd name="connsiteX1036" fmla="*/ 1591754 w 11192954"/>
              <a:gd name="connsiteY1036" fmla="*/ 457200 h 6291072"/>
              <a:gd name="connsiteX1037" fmla="*/ 1792922 w 11192954"/>
              <a:gd name="connsiteY1037" fmla="*/ 402336 h 6291072"/>
              <a:gd name="connsiteX1038" fmla="*/ 1847786 w 11192954"/>
              <a:gd name="connsiteY1038" fmla="*/ 384048 h 6291072"/>
              <a:gd name="connsiteX1039" fmla="*/ 1975802 w 11192954"/>
              <a:gd name="connsiteY1039" fmla="*/ 347472 h 6291072"/>
              <a:gd name="connsiteX1040" fmla="*/ 2067242 w 11192954"/>
              <a:gd name="connsiteY1040" fmla="*/ 329184 h 6291072"/>
              <a:gd name="connsiteX1041" fmla="*/ 3201098 w 11192954"/>
              <a:gd name="connsiteY1041" fmla="*/ 475488 h 6291072"/>
              <a:gd name="connsiteX1042" fmla="*/ 3438842 w 11192954"/>
              <a:gd name="connsiteY1042" fmla="*/ 566928 h 6291072"/>
              <a:gd name="connsiteX1043" fmla="*/ 3603434 w 11192954"/>
              <a:gd name="connsiteY1043" fmla="*/ 621792 h 6291072"/>
              <a:gd name="connsiteX1044" fmla="*/ 3713162 w 11192954"/>
              <a:gd name="connsiteY1044" fmla="*/ 676656 h 6291072"/>
              <a:gd name="connsiteX1045" fmla="*/ 3804602 w 11192954"/>
              <a:gd name="connsiteY1045" fmla="*/ 713232 h 6291072"/>
              <a:gd name="connsiteX1046" fmla="*/ 3859466 w 11192954"/>
              <a:gd name="connsiteY1046" fmla="*/ 768096 h 6291072"/>
              <a:gd name="connsiteX1047" fmla="*/ 3932618 w 11192954"/>
              <a:gd name="connsiteY1047" fmla="*/ 877824 h 6291072"/>
              <a:gd name="connsiteX1048" fmla="*/ 3987482 w 11192954"/>
              <a:gd name="connsiteY1048" fmla="*/ 1024128 h 6291072"/>
              <a:gd name="connsiteX1049" fmla="*/ 4005770 w 11192954"/>
              <a:gd name="connsiteY1049" fmla="*/ 896112 h 6291072"/>
              <a:gd name="connsiteX1050" fmla="*/ 4097210 w 11192954"/>
              <a:gd name="connsiteY1050" fmla="*/ 768096 h 6291072"/>
              <a:gd name="connsiteX1051" fmla="*/ 4517834 w 11192954"/>
              <a:gd name="connsiteY1051" fmla="*/ 566928 h 6291072"/>
              <a:gd name="connsiteX1052" fmla="*/ 4719002 w 11192954"/>
              <a:gd name="connsiteY1052" fmla="*/ 493776 h 6291072"/>
              <a:gd name="connsiteX1053" fmla="*/ 4810442 w 11192954"/>
              <a:gd name="connsiteY1053" fmla="*/ 457200 h 6291072"/>
              <a:gd name="connsiteX1054" fmla="*/ 4920170 w 11192954"/>
              <a:gd name="connsiteY1054" fmla="*/ 438912 h 6291072"/>
              <a:gd name="connsiteX1055" fmla="*/ 5103050 w 11192954"/>
              <a:gd name="connsiteY1055" fmla="*/ 402336 h 6291072"/>
              <a:gd name="connsiteX1056" fmla="*/ 5505386 w 11192954"/>
              <a:gd name="connsiteY1056" fmla="*/ 420624 h 6291072"/>
              <a:gd name="connsiteX1057" fmla="*/ 5669978 w 11192954"/>
              <a:gd name="connsiteY1057" fmla="*/ 457200 h 6291072"/>
              <a:gd name="connsiteX1058" fmla="*/ 6474650 w 11192954"/>
              <a:gd name="connsiteY1058" fmla="*/ 749808 h 6291072"/>
              <a:gd name="connsiteX1059" fmla="*/ 7315898 w 11192954"/>
              <a:gd name="connsiteY1059" fmla="*/ 1060704 h 6291072"/>
              <a:gd name="connsiteX1060" fmla="*/ 7480490 w 11192954"/>
              <a:gd name="connsiteY1060" fmla="*/ 1133856 h 6291072"/>
              <a:gd name="connsiteX1061" fmla="*/ 7608506 w 11192954"/>
              <a:gd name="connsiteY1061" fmla="*/ 1243584 h 6291072"/>
              <a:gd name="connsiteX1062" fmla="*/ 7645082 w 11192954"/>
              <a:gd name="connsiteY1062" fmla="*/ 1353312 h 6291072"/>
              <a:gd name="connsiteX1063" fmla="*/ 7718234 w 11192954"/>
              <a:gd name="connsiteY1063" fmla="*/ 1463040 h 6291072"/>
              <a:gd name="connsiteX1064" fmla="*/ 7736522 w 11192954"/>
              <a:gd name="connsiteY1064" fmla="*/ 1536192 h 6291072"/>
              <a:gd name="connsiteX1065" fmla="*/ 7773098 w 11192954"/>
              <a:gd name="connsiteY1065" fmla="*/ 1609344 h 6291072"/>
              <a:gd name="connsiteX1066" fmla="*/ 7754810 w 11192954"/>
              <a:gd name="connsiteY1066" fmla="*/ 1883664 h 6291072"/>
              <a:gd name="connsiteX1067" fmla="*/ 7608506 w 11192954"/>
              <a:gd name="connsiteY1067" fmla="*/ 2121408 h 6291072"/>
              <a:gd name="connsiteX1068" fmla="*/ 7535354 w 11192954"/>
              <a:gd name="connsiteY1068" fmla="*/ 2212848 h 6291072"/>
              <a:gd name="connsiteX1069" fmla="*/ 7425626 w 11192954"/>
              <a:gd name="connsiteY1069" fmla="*/ 2377440 h 6291072"/>
              <a:gd name="connsiteX1070" fmla="*/ 7389050 w 11192954"/>
              <a:gd name="connsiteY1070" fmla="*/ 2432304 h 6291072"/>
              <a:gd name="connsiteX1071" fmla="*/ 7334186 w 11192954"/>
              <a:gd name="connsiteY1071" fmla="*/ 2450592 h 629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</a:cxnLst>
            <a:rect l="l" t="t" r="r" b="b"/>
            <a:pathLst>
              <a:path w="11192954" h="6291072">
                <a:moveTo>
                  <a:pt x="329882" y="585216"/>
                </a:moveTo>
                <a:cubicBezTo>
                  <a:pt x="360362" y="573024"/>
                  <a:pt x="390179" y="559021"/>
                  <a:pt x="421322" y="548640"/>
                </a:cubicBezTo>
                <a:cubicBezTo>
                  <a:pt x="582731" y="494837"/>
                  <a:pt x="696544" y="543367"/>
                  <a:pt x="896810" y="566928"/>
                </a:cubicBezTo>
                <a:cubicBezTo>
                  <a:pt x="978843" y="576579"/>
                  <a:pt x="1099297" y="596043"/>
                  <a:pt x="1189418" y="621792"/>
                </a:cubicBezTo>
                <a:cubicBezTo>
                  <a:pt x="1207954" y="627088"/>
                  <a:pt x="1225994" y="633984"/>
                  <a:pt x="1244282" y="640080"/>
                </a:cubicBezTo>
                <a:cubicBezTo>
                  <a:pt x="1268666" y="688848"/>
                  <a:pt x="1287189" y="741017"/>
                  <a:pt x="1317434" y="786384"/>
                </a:cubicBezTo>
                <a:cubicBezTo>
                  <a:pt x="1364703" y="857288"/>
                  <a:pt x="1347059" y="820396"/>
                  <a:pt x="1372298" y="896112"/>
                </a:cubicBezTo>
                <a:cubicBezTo>
                  <a:pt x="1364003" y="970765"/>
                  <a:pt x="1390849" y="1188457"/>
                  <a:pt x="1299146" y="1280160"/>
                </a:cubicBezTo>
                <a:cubicBezTo>
                  <a:pt x="1283604" y="1295702"/>
                  <a:pt x="1263941" y="1306906"/>
                  <a:pt x="1244282" y="1316736"/>
                </a:cubicBezTo>
                <a:cubicBezTo>
                  <a:pt x="1227040" y="1325357"/>
                  <a:pt x="1207706" y="1328928"/>
                  <a:pt x="1189418" y="1335024"/>
                </a:cubicBezTo>
                <a:cubicBezTo>
                  <a:pt x="1171130" y="1316736"/>
                  <a:pt x="1149587" y="1301206"/>
                  <a:pt x="1134554" y="1280160"/>
                </a:cubicBezTo>
                <a:cubicBezTo>
                  <a:pt x="1102235" y="1234913"/>
                  <a:pt x="1085299" y="1163361"/>
                  <a:pt x="1061402" y="1115568"/>
                </a:cubicBezTo>
                <a:cubicBezTo>
                  <a:pt x="1051572" y="1095909"/>
                  <a:pt x="1033753" y="1080789"/>
                  <a:pt x="1024826" y="1060704"/>
                </a:cubicBezTo>
                <a:cubicBezTo>
                  <a:pt x="990058" y="982476"/>
                  <a:pt x="991241" y="952299"/>
                  <a:pt x="969962" y="877824"/>
                </a:cubicBezTo>
                <a:cubicBezTo>
                  <a:pt x="964666" y="859288"/>
                  <a:pt x="957770" y="841248"/>
                  <a:pt x="951674" y="822960"/>
                </a:cubicBezTo>
                <a:cubicBezTo>
                  <a:pt x="981936" y="580861"/>
                  <a:pt x="950661" y="753352"/>
                  <a:pt x="988250" y="621792"/>
                </a:cubicBezTo>
                <a:cubicBezTo>
                  <a:pt x="995155" y="597625"/>
                  <a:pt x="994068" y="570463"/>
                  <a:pt x="1006538" y="548640"/>
                </a:cubicBezTo>
                <a:cubicBezTo>
                  <a:pt x="1048140" y="475837"/>
                  <a:pt x="1056911" y="505165"/>
                  <a:pt x="1116266" y="475488"/>
                </a:cubicBezTo>
                <a:cubicBezTo>
                  <a:pt x="1148059" y="459592"/>
                  <a:pt x="1174301" y="432771"/>
                  <a:pt x="1207706" y="420624"/>
                </a:cubicBezTo>
                <a:cubicBezTo>
                  <a:pt x="1242554" y="407952"/>
                  <a:pt x="1280989" y="409170"/>
                  <a:pt x="1317434" y="402336"/>
                </a:cubicBezTo>
                <a:cubicBezTo>
                  <a:pt x="1378536" y="390879"/>
                  <a:pt x="1500314" y="365760"/>
                  <a:pt x="1500314" y="365760"/>
                </a:cubicBezTo>
                <a:lnTo>
                  <a:pt x="1902650" y="384048"/>
                </a:lnTo>
                <a:cubicBezTo>
                  <a:pt x="1979895" y="402774"/>
                  <a:pt x="2030021" y="482545"/>
                  <a:pt x="2103818" y="512064"/>
                </a:cubicBezTo>
                <a:lnTo>
                  <a:pt x="2195258" y="548640"/>
                </a:lnTo>
                <a:cubicBezTo>
                  <a:pt x="2207450" y="566928"/>
                  <a:pt x="2216292" y="587962"/>
                  <a:pt x="2231834" y="603504"/>
                </a:cubicBezTo>
                <a:cubicBezTo>
                  <a:pt x="2352922" y="724592"/>
                  <a:pt x="2260315" y="593790"/>
                  <a:pt x="2359850" y="713232"/>
                </a:cubicBezTo>
                <a:cubicBezTo>
                  <a:pt x="2373921" y="730117"/>
                  <a:pt x="2387499" y="748011"/>
                  <a:pt x="2396426" y="768096"/>
                </a:cubicBezTo>
                <a:cubicBezTo>
                  <a:pt x="2412084" y="803328"/>
                  <a:pt x="2433002" y="877824"/>
                  <a:pt x="2433002" y="877824"/>
                </a:cubicBezTo>
                <a:cubicBezTo>
                  <a:pt x="2406075" y="1200947"/>
                  <a:pt x="2461293" y="1008123"/>
                  <a:pt x="2359850" y="1170432"/>
                </a:cubicBezTo>
                <a:cubicBezTo>
                  <a:pt x="2345401" y="1193550"/>
                  <a:pt x="2340305" y="1222296"/>
                  <a:pt x="2323274" y="1243584"/>
                </a:cubicBezTo>
                <a:cubicBezTo>
                  <a:pt x="2290961" y="1283975"/>
                  <a:pt x="2213546" y="1353312"/>
                  <a:pt x="2213546" y="1353312"/>
                </a:cubicBezTo>
                <a:cubicBezTo>
                  <a:pt x="2168924" y="1338438"/>
                  <a:pt x="2139270" y="1333900"/>
                  <a:pt x="2103818" y="1298448"/>
                </a:cubicBezTo>
                <a:cubicBezTo>
                  <a:pt x="2076217" y="1270847"/>
                  <a:pt x="2058267" y="1234609"/>
                  <a:pt x="2030666" y="1207008"/>
                </a:cubicBezTo>
                <a:cubicBezTo>
                  <a:pt x="2009113" y="1185455"/>
                  <a:pt x="1981898" y="1170432"/>
                  <a:pt x="1957514" y="1152144"/>
                </a:cubicBezTo>
                <a:cubicBezTo>
                  <a:pt x="1933274" y="1091545"/>
                  <a:pt x="1900014" y="1013585"/>
                  <a:pt x="1884362" y="950976"/>
                </a:cubicBezTo>
                <a:lnTo>
                  <a:pt x="1866074" y="877824"/>
                </a:lnTo>
                <a:cubicBezTo>
                  <a:pt x="1884362" y="786384"/>
                  <a:pt x="1877507" y="686023"/>
                  <a:pt x="1920938" y="603504"/>
                </a:cubicBezTo>
                <a:cubicBezTo>
                  <a:pt x="1963856" y="521960"/>
                  <a:pt x="2107761" y="525906"/>
                  <a:pt x="2176970" y="512064"/>
                </a:cubicBezTo>
                <a:cubicBezTo>
                  <a:pt x="2226263" y="502205"/>
                  <a:pt x="2273770" y="484224"/>
                  <a:pt x="2323274" y="475488"/>
                </a:cubicBezTo>
                <a:cubicBezTo>
                  <a:pt x="2377636" y="465895"/>
                  <a:pt x="2432702" y="459243"/>
                  <a:pt x="2487866" y="457200"/>
                </a:cubicBezTo>
                <a:cubicBezTo>
                  <a:pt x="2762066" y="447044"/>
                  <a:pt x="3036506" y="445008"/>
                  <a:pt x="3310826" y="438912"/>
                </a:cubicBezTo>
                <a:cubicBezTo>
                  <a:pt x="3347402" y="451104"/>
                  <a:pt x="3386707" y="457026"/>
                  <a:pt x="3420554" y="475488"/>
                </a:cubicBezTo>
                <a:cubicBezTo>
                  <a:pt x="3466573" y="500589"/>
                  <a:pt x="3571723" y="603839"/>
                  <a:pt x="3603434" y="640080"/>
                </a:cubicBezTo>
                <a:cubicBezTo>
                  <a:pt x="3617908" y="656621"/>
                  <a:pt x="3631083" y="674859"/>
                  <a:pt x="3640010" y="694944"/>
                </a:cubicBezTo>
                <a:cubicBezTo>
                  <a:pt x="3655668" y="730176"/>
                  <a:pt x="3676586" y="804672"/>
                  <a:pt x="3676586" y="804672"/>
                </a:cubicBezTo>
                <a:cubicBezTo>
                  <a:pt x="3666385" y="886282"/>
                  <a:pt x="3688027" y="1067551"/>
                  <a:pt x="3603434" y="1152144"/>
                </a:cubicBezTo>
                <a:cubicBezTo>
                  <a:pt x="3587892" y="1167686"/>
                  <a:pt x="3566858" y="1176528"/>
                  <a:pt x="3548570" y="1188720"/>
                </a:cubicBezTo>
                <a:cubicBezTo>
                  <a:pt x="3408487" y="1160703"/>
                  <a:pt x="3363331" y="1180799"/>
                  <a:pt x="3274250" y="1078992"/>
                </a:cubicBezTo>
                <a:cubicBezTo>
                  <a:pt x="3256298" y="1058475"/>
                  <a:pt x="3251700" y="1029217"/>
                  <a:pt x="3237674" y="1005840"/>
                </a:cubicBezTo>
                <a:cubicBezTo>
                  <a:pt x="3215057" y="968146"/>
                  <a:pt x="3164522" y="896112"/>
                  <a:pt x="3164522" y="896112"/>
                </a:cubicBezTo>
                <a:cubicBezTo>
                  <a:pt x="3182810" y="786384"/>
                  <a:pt x="3173037" y="668054"/>
                  <a:pt x="3219386" y="566928"/>
                </a:cubicBezTo>
                <a:cubicBezTo>
                  <a:pt x="3234251" y="534495"/>
                  <a:pt x="3354300" y="448377"/>
                  <a:pt x="3420554" y="438912"/>
                </a:cubicBezTo>
                <a:cubicBezTo>
                  <a:pt x="3487210" y="429390"/>
                  <a:pt x="3554666" y="426720"/>
                  <a:pt x="3621722" y="420624"/>
                </a:cubicBezTo>
                <a:cubicBezTo>
                  <a:pt x="3792410" y="438912"/>
                  <a:pt x="3963533" y="453520"/>
                  <a:pt x="4133786" y="475488"/>
                </a:cubicBezTo>
                <a:cubicBezTo>
                  <a:pt x="4152905" y="477955"/>
                  <a:pt x="4170600" y="487007"/>
                  <a:pt x="4188650" y="493776"/>
                </a:cubicBezTo>
                <a:cubicBezTo>
                  <a:pt x="4438170" y="587346"/>
                  <a:pt x="4058228" y="446853"/>
                  <a:pt x="4444682" y="640080"/>
                </a:cubicBezTo>
                <a:cubicBezTo>
                  <a:pt x="4469066" y="652272"/>
                  <a:pt x="4494716" y="662207"/>
                  <a:pt x="4517834" y="676656"/>
                </a:cubicBezTo>
                <a:cubicBezTo>
                  <a:pt x="4622505" y="742075"/>
                  <a:pt x="4555576" y="716511"/>
                  <a:pt x="4645850" y="768096"/>
                </a:cubicBezTo>
                <a:cubicBezTo>
                  <a:pt x="4808269" y="860907"/>
                  <a:pt x="4640199" y="752136"/>
                  <a:pt x="4773866" y="841248"/>
                </a:cubicBezTo>
                <a:cubicBezTo>
                  <a:pt x="4786058" y="859536"/>
                  <a:pt x="4801784" y="875910"/>
                  <a:pt x="4810442" y="896112"/>
                </a:cubicBezTo>
                <a:cubicBezTo>
                  <a:pt x="4820343" y="919214"/>
                  <a:pt x="4829540" y="944143"/>
                  <a:pt x="4828730" y="969264"/>
                </a:cubicBezTo>
                <a:cubicBezTo>
                  <a:pt x="4823409" y="1134221"/>
                  <a:pt x="4813967" y="1299445"/>
                  <a:pt x="4792154" y="1463040"/>
                </a:cubicBezTo>
                <a:cubicBezTo>
                  <a:pt x="4789249" y="1484827"/>
                  <a:pt x="4766483" y="1498821"/>
                  <a:pt x="4755578" y="1517904"/>
                </a:cubicBezTo>
                <a:cubicBezTo>
                  <a:pt x="4717374" y="1584761"/>
                  <a:pt x="4728851" y="1599697"/>
                  <a:pt x="4664138" y="1645920"/>
                </a:cubicBezTo>
                <a:cubicBezTo>
                  <a:pt x="4641954" y="1661766"/>
                  <a:pt x="4615370" y="1670304"/>
                  <a:pt x="4590986" y="1682496"/>
                </a:cubicBezTo>
                <a:cubicBezTo>
                  <a:pt x="4565868" y="1644819"/>
                  <a:pt x="4515301" y="1570854"/>
                  <a:pt x="4499546" y="1536192"/>
                </a:cubicBezTo>
                <a:cubicBezTo>
                  <a:pt x="4485086" y="1504381"/>
                  <a:pt x="4452721" y="1397527"/>
                  <a:pt x="4444682" y="1353312"/>
                </a:cubicBezTo>
                <a:cubicBezTo>
                  <a:pt x="4436971" y="1310902"/>
                  <a:pt x="4433480" y="1267815"/>
                  <a:pt x="4426394" y="1225296"/>
                </a:cubicBezTo>
                <a:cubicBezTo>
                  <a:pt x="4421284" y="1194635"/>
                  <a:pt x="4414202" y="1164336"/>
                  <a:pt x="4408106" y="1133856"/>
                </a:cubicBezTo>
                <a:cubicBezTo>
                  <a:pt x="4432490" y="1024128"/>
                  <a:pt x="4427967" y="903641"/>
                  <a:pt x="4481258" y="804672"/>
                </a:cubicBezTo>
                <a:cubicBezTo>
                  <a:pt x="4518269" y="735936"/>
                  <a:pt x="4596357" y="697100"/>
                  <a:pt x="4664138" y="658368"/>
                </a:cubicBezTo>
                <a:cubicBezTo>
                  <a:pt x="4706810" y="633984"/>
                  <a:pt x="4746708" y="603929"/>
                  <a:pt x="4792154" y="585216"/>
                </a:cubicBezTo>
                <a:cubicBezTo>
                  <a:pt x="4863563" y="555812"/>
                  <a:pt x="5039365" y="514269"/>
                  <a:pt x="5121338" y="493776"/>
                </a:cubicBezTo>
                <a:cubicBezTo>
                  <a:pt x="5176202" y="463296"/>
                  <a:pt x="5227483" y="425206"/>
                  <a:pt x="5285930" y="402336"/>
                </a:cubicBezTo>
                <a:cubicBezTo>
                  <a:pt x="5368586" y="369992"/>
                  <a:pt x="5454411" y="343776"/>
                  <a:pt x="5541962" y="329184"/>
                </a:cubicBezTo>
                <a:cubicBezTo>
                  <a:pt x="5682351" y="305786"/>
                  <a:pt x="5615330" y="318168"/>
                  <a:pt x="5743130" y="292608"/>
                </a:cubicBezTo>
                <a:cubicBezTo>
                  <a:pt x="5840666" y="298704"/>
                  <a:pt x="5939093" y="296399"/>
                  <a:pt x="6035738" y="310896"/>
                </a:cubicBezTo>
                <a:cubicBezTo>
                  <a:pt x="6062699" y="314940"/>
                  <a:pt x="6083978" y="336400"/>
                  <a:pt x="6108890" y="347472"/>
                </a:cubicBezTo>
                <a:cubicBezTo>
                  <a:pt x="6350092" y="454673"/>
                  <a:pt x="6039717" y="296802"/>
                  <a:pt x="6291770" y="457200"/>
                </a:cubicBezTo>
                <a:cubicBezTo>
                  <a:pt x="6326270" y="479155"/>
                  <a:pt x="6366175" y="491459"/>
                  <a:pt x="6401498" y="512064"/>
                </a:cubicBezTo>
                <a:cubicBezTo>
                  <a:pt x="6513784" y="577564"/>
                  <a:pt x="6517591" y="593966"/>
                  <a:pt x="6620954" y="676656"/>
                </a:cubicBezTo>
                <a:cubicBezTo>
                  <a:pt x="6738257" y="770499"/>
                  <a:pt x="6652646" y="690060"/>
                  <a:pt x="6748970" y="786384"/>
                </a:cubicBezTo>
                <a:cubicBezTo>
                  <a:pt x="6804680" y="953514"/>
                  <a:pt x="6777597" y="847328"/>
                  <a:pt x="6730682" y="1207008"/>
                </a:cubicBezTo>
                <a:cubicBezTo>
                  <a:pt x="6721815" y="1274988"/>
                  <a:pt x="6715165" y="1260948"/>
                  <a:pt x="6657530" y="1280160"/>
                </a:cubicBezTo>
                <a:cubicBezTo>
                  <a:pt x="6324860" y="1265039"/>
                  <a:pt x="6327658" y="1301830"/>
                  <a:pt x="6090602" y="1207008"/>
                </a:cubicBezTo>
                <a:cubicBezTo>
                  <a:pt x="6052634" y="1191821"/>
                  <a:pt x="6013589" y="1176680"/>
                  <a:pt x="5980874" y="1152144"/>
                </a:cubicBezTo>
                <a:cubicBezTo>
                  <a:pt x="5939493" y="1121108"/>
                  <a:pt x="5871146" y="1042416"/>
                  <a:pt x="5871146" y="1042416"/>
                </a:cubicBezTo>
                <a:cubicBezTo>
                  <a:pt x="5864946" y="1017616"/>
                  <a:pt x="5833515" y="896820"/>
                  <a:pt x="5834570" y="877824"/>
                </a:cubicBezTo>
                <a:cubicBezTo>
                  <a:pt x="5839018" y="797767"/>
                  <a:pt x="5839008" y="713538"/>
                  <a:pt x="5871146" y="640080"/>
                </a:cubicBezTo>
                <a:cubicBezTo>
                  <a:pt x="5885393" y="607515"/>
                  <a:pt x="5932106" y="603504"/>
                  <a:pt x="5962586" y="585216"/>
                </a:cubicBezTo>
                <a:cubicBezTo>
                  <a:pt x="6024923" y="491710"/>
                  <a:pt x="5968721" y="547106"/>
                  <a:pt x="6108890" y="512064"/>
                </a:cubicBezTo>
                <a:cubicBezTo>
                  <a:pt x="6146293" y="502713"/>
                  <a:pt x="6182633" y="489328"/>
                  <a:pt x="6218618" y="475488"/>
                </a:cubicBezTo>
                <a:cubicBezTo>
                  <a:pt x="6261949" y="458822"/>
                  <a:pt x="6301594" y="431884"/>
                  <a:pt x="6346634" y="420624"/>
                </a:cubicBezTo>
                <a:cubicBezTo>
                  <a:pt x="6400187" y="407236"/>
                  <a:pt x="6456362" y="408432"/>
                  <a:pt x="6511226" y="402336"/>
                </a:cubicBezTo>
                <a:cubicBezTo>
                  <a:pt x="6742874" y="414528"/>
                  <a:pt x="6975112" y="418374"/>
                  <a:pt x="7206170" y="438912"/>
                </a:cubicBezTo>
                <a:cubicBezTo>
                  <a:pt x="7250375" y="442841"/>
                  <a:pt x="7291132" y="464724"/>
                  <a:pt x="7334186" y="475488"/>
                </a:cubicBezTo>
                <a:cubicBezTo>
                  <a:pt x="7364342" y="483027"/>
                  <a:pt x="7395146" y="487680"/>
                  <a:pt x="7425626" y="493776"/>
                </a:cubicBezTo>
                <a:cubicBezTo>
                  <a:pt x="7462202" y="512064"/>
                  <a:pt x="7501656" y="525473"/>
                  <a:pt x="7535354" y="548640"/>
                </a:cubicBezTo>
                <a:cubicBezTo>
                  <a:pt x="7564202" y="568473"/>
                  <a:pt x="7720753" y="686994"/>
                  <a:pt x="7773098" y="749808"/>
                </a:cubicBezTo>
                <a:cubicBezTo>
                  <a:pt x="7838612" y="828424"/>
                  <a:pt x="7786722" y="777056"/>
                  <a:pt x="7827962" y="859536"/>
                </a:cubicBezTo>
                <a:cubicBezTo>
                  <a:pt x="7837792" y="879195"/>
                  <a:pt x="7852346" y="896112"/>
                  <a:pt x="7864538" y="914400"/>
                </a:cubicBezTo>
                <a:cubicBezTo>
                  <a:pt x="7871591" y="942613"/>
                  <a:pt x="7901114" y="1055775"/>
                  <a:pt x="7901114" y="1078992"/>
                </a:cubicBezTo>
                <a:cubicBezTo>
                  <a:pt x="7901114" y="1146325"/>
                  <a:pt x="7902910" y="1215892"/>
                  <a:pt x="7882826" y="1280160"/>
                </a:cubicBezTo>
                <a:cubicBezTo>
                  <a:pt x="7871183" y="1317417"/>
                  <a:pt x="7835378" y="1342224"/>
                  <a:pt x="7809674" y="1371600"/>
                </a:cubicBezTo>
                <a:cubicBezTo>
                  <a:pt x="7757979" y="1430680"/>
                  <a:pt x="7727212" y="1453951"/>
                  <a:pt x="7645082" y="1481328"/>
                </a:cubicBezTo>
                <a:cubicBezTo>
                  <a:pt x="7609904" y="1493054"/>
                  <a:pt x="7571930" y="1493520"/>
                  <a:pt x="7535354" y="1499616"/>
                </a:cubicBezTo>
                <a:cubicBezTo>
                  <a:pt x="7522503" y="1498813"/>
                  <a:pt x="7244523" y="1519681"/>
                  <a:pt x="7169594" y="1444752"/>
                </a:cubicBezTo>
                <a:cubicBezTo>
                  <a:pt x="7144460" y="1419618"/>
                  <a:pt x="7133569" y="1383455"/>
                  <a:pt x="7114730" y="1353312"/>
                </a:cubicBezTo>
                <a:cubicBezTo>
                  <a:pt x="7103081" y="1334673"/>
                  <a:pt x="7090346" y="1316736"/>
                  <a:pt x="7078154" y="1298448"/>
                </a:cubicBezTo>
                <a:cubicBezTo>
                  <a:pt x="7054398" y="1108399"/>
                  <a:pt x="7038254" y="1074000"/>
                  <a:pt x="7096442" y="841248"/>
                </a:cubicBezTo>
                <a:cubicBezTo>
                  <a:pt x="7102715" y="816157"/>
                  <a:pt x="7134123" y="805714"/>
                  <a:pt x="7151306" y="786384"/>
                </a:cubicBezTo>
                <a:cubicBezTo>
                  <a:pt x="7182937" y="750799"/>
                  <a:pt x="7209080" y="710322"/>
                  <a:pt x="7242746" y="676656"/>
                </a:cubicBezTo>
                <a:cubicBezTo>
                  <a:pt x="7258288" y="661114"/>
                  <a:pt x="7280922" y="654384"/>
                  <a:pt x="7297610" y="640080"/>
                </a:cubicBezTo>
                <a:cubicBezTo>
                  <a:pt x="7323792" y="617638"/>
                  <a:pt x="7341519" y="585205"/>
                  <a:pt x="7370762" y="566928"/>
                </a:cubicBezTo>
                <a:cubicBezTo>
                  <a:pt x="7391025" y="554264"/>
                  <a:pt x="7550219" y="531208"/>
                  <a:pt x="7553642" y="530352"/>
                </a:cubicBezTo>
                <a:cubicBezTo>
                  <a:pt x="7591045" y="521001"/>
                  <a:pt x="7663370" y="493776"/>
                  <a:pt x="7663370" y="493776"/>
                </a:cubicBezTo>
                <a:cubicBezTo>
                  <a:pt x="7759327" y="499773"/>
                  <a:pt x="8286545" y="482506"/>
                  <a:pt x="8468042" y="603504"/>
                </a:cubicBezTo>
                <a:cubicBezTo>
                  <a:pt x="8551573" y="659192"/>
                  <a:pt x="8675932" y="738242"/>
                  <a:pt x="8742362" y="804672"/>
                </a:cubicBezTo>
                <a:lnTo>
                  <a:pt x="8852090" y="914400"/>
                </a:lnTo>
                <a:cubicBezTo>
                  <a:pt x="8864282" y="944880"/>
                  <a:pt x="8879233" y="974397"/>
                  <a:pt x="8888666" y="1005840"/>
                </a:cubicBezTo>
                <a:cubicBezTo>
                  <a:pt x="8897598" y="1035613"/>
                  <a:pt x="8900211" y="1066937"/>
                  <a:pt x="8906954" y="1097280"/>
                </a:cubicBezTo>
                <a:cubicBezTo>
                  <a:pt x="8912406" y="1121816"/>
                  <a:pt x="8919146" y="1146048"/>
                  <a:pt x="8925242" y="1170432"/>
                </a:cubicBezTo>
                <a:cubicBezTo>
                  <a:pt x="8907965" y="1291368"/>
                  <a:pt x="8932723" y="1300942"/>
                  <a:pt x="8833802" y="1371600"/>
                </a:cubicBezTo>
                <a:cubicBezTo>
                  <a:pt x="8818115" y="1382805"/>
                  <a:pt x="8797226" y="1383792"/>
                  <a:pt x="8778938" y="1389888"/>
                </a:cubicBezTo>
                <a:cubicBezTo>
                  <a:pt x="8717978" y="1377696"/>
                  <a:pt x="8651662" y="1381114"/>
                  <a:pt x="8596058" y="1353312"/>
                </a:cubicBezTo>
                <a:cubicBezTo>
                  <a:pt x="8561145" y="1335856"/>
                  <a:pt x="8552080" y="1287804"/>
                  <a:pt x="8522906" y="1261872"/>
                </a:cubicBezTo>
                <a:cubicBezTo>
                  <a:pt x="8496339" y="1238257"/>
                  <a:pt x="8461946" y="1225296"/>
                  <a:pt x="8431466" y="1207008"/>
                </a:cubicBezTo>
                <a:cubicBezTo>
                  <a:pt x="8413178" y="1176528"/>
                  <a:pt x="8395441" y="1145711"/>
                  <a:pt x="8376602" y="1115568"/>
                </a:cubicBezTo>
                <a:cubicBezTo>
                  <a:pt x="8364953" y="1096929"/>
                  <a:pt x="8341851" y="1082608"/>
                  <a:pt x="8340026" y="1060704"/>
                </a:cubicBezTo>
                <a:cubicBezTo>
                  <a:pt x="8338566" y="1043182"/>
                  <a:pt x="8348497" y="890431"/>
                  <a:pt x="8376602" y="841248"/>
                </a:cubicBezTo>
                <a:cubicBezTo>
                  <a:pt x="8391724" y="814784"/>
                  <a:pt x="8413750" y="792899"/>
                  <a:pt x="8431466" y="768096"/>
                </a:cubicBezTo>
                <a:cubicBezTo>
                  <a:pt x="8444241" y="750211"/>
                  <a:pt x="8457137" y="732315"/>
                  <a:pt x="8468042" y="713232"/>
                </a:cubicBezTo>
                <a:cubicBezTo>
                  <a:pt x="8481568" y="689562"/>
                  <a:pt x="8486876" y="660779"/>
                  <a:pt x="8504618" y="640080"/>
                </a:cubicBezTo>
                <a:cubicBezTo>
                  <a:pt x="8524454" y="616938"/>
                  <a:pt x="8552409" y="602123"/>
                  <a:pt x="8577770" y="585216"/>
                </a:cubicBezTo>
                <a:cubicBezTo>
                  <a:pt x="8607346" y="565499"/>
                  <a:pt x="8639067" y="549191"/>
                  <a:pt x="8669210" y="530352"/>
                </a:cubicBezTo>
                <a:cubicBezTo>
                  <a:pt x="8761283" y="472807"/>
                  <a:pt x="8698492" y="500417"/>
                  <a:pt x="8833802" y="438912"/>
                </a:cubicBezTo>
                <a:cubicBezTo>
                  <a:pt x="8867488" y="423600"/>
                  <a:pt x="9003969" y="370927"/>
                  <a:pt x="9034970" y="365760"/>
                </a:cubicBezTo>
                <a:cubicBezTo>
                  <a:pt x="9143871" y="347610"/>
                  <a:pt x="9364154" y="329184"/>
                  <a:pt x="9364154" y="329184"/>
                </a:cubicBezTo>
                <a:cubicBezTo>
                  <a:pt x="9461690" y="347472"/>
                  <a:pt x="9559612" y="363808"/>
                  <a:pt x="9656762" y="384048"/>
                </a:cubicBezTo>
                <a:cubicBezTo>
                  <a:pt x="9705974" y="394301"/>
                  <a:pt x="9757303" y="399823"/>
                  <a:pt x="9803066" y="420624"/>
                </a:cubicBezTo>
                <a:cubicBezTo>
                  <a:pt x="9826611" y="431326"/>
                  <a:pt x="9836884" y="460455"/>
                  <a:pt x="9857930" y="475488"/>
                </a:cubicBezTo>
                <a:cubicBezTo>
                  <a:pt x="9880114" y="491334"/>
                  <a:pt x="9906698" y="499872"/>
                  <a:pt x="9931082" y="512064"/>
                </a:cubicBezTo>
                <a:cubicBezTo>
                  <a:pt x="9949370" y="536448"/>
                  <a:pt x="9964393" y="563663"/>
                  <a:pt x="9985946" y="585216"/>
                </a:cubicBezTo>
                <a:cubicBezTo>
                  <a:pt x="10001488" y="600758"/>
                  <a:pt x="10023925" y="607721"/>
                  <a:pt x="10040810" y="621792"/>
                </a:cubicBezTo>
                <a:cubicBezTo>
                  <a:pt x="10060679" y="638349"/>
                  <a:pt x="10077386" y="658368"/>
                  <a:pt x="10095674" y="676656"/>
                </a:cubicBezTo>
                <a:cubicBezTo>
                  <a:pt x="10101770" y="694944"/>
                  <a:pt x="10109780" y="712702"/>
                  <a:pt x="10113962" y="731520"/>
                </a:cubicBezTo>
                <a:cubicBezTo>
                  <a:pt x="10146867" y="879593"/>
                  <a:pt x="10133621" y="910524"/>
                  <a:pt x="10113962" y="1097280"/>
                </a:cubicBezTo>
                <a:cubicBezTo>
                  <a:pt x="10110708" y="1128193"/>
                  <a:pt x="10110770" y="1161548"/>
                  <a:pt x="10095674" y="1188720"/>
                </a:cubicBezTo>
                <a:cubicBezTo>
                  <a:pt x="10065016" y="1243904"/>
                  <a:pt x="9957421" y="1305273"/>
                  <a:pt x="9912794" y="1335024"/>
                </a:cubicBezTo>
                <a:cubicBezTo>
                  <a:pt x="9760394" y="1310640"/>
                  <a:pt x="9603994" y="1304272"/>
                  <a:pt x="9455594" y="1261872"/>
                </a:cubicBezTo>
                <a:cubicBezTo>
                  <a:pt x="9426287" y="1253499"/>
                  <a:pt x="9422283" y="1210273"/>
                  <a:pt x="9400730" y="1188720"/>
                </a:cubicBezTo>
                <a:cubicBezTo>
                  <a:pt x="9326563" y="1114553"/>
                  <a:pt x="9332435" y="1158620"/>
                  <a:pt x="9272714" y="1078992"/>
                </a:cubicBezTo>
                <a:cubicBezTo>
                  <a:pt x="9251387" y="1050556"/>
                  <a:pt x="9236689" y="1017695"/>
                  <a:pt x="9217850" y="987552"/>
                </a:cubicBezTo>
                <a:cubicBezTo>
                  <a:pt x="9206201" y="968913"/>
                  <a:pt x="9191104" y="952347"/>
                  <a:pt x="9181274" y="932688"/>
                </a:cubicBezTo>
                <a:cubicBezTo>
                  <a:pt x="9168156" y="906452"/>
                  <a:pt x="9150558" y="828110"/>
                  <a:pt x="9144698" y="804672"/>
                </a:cubicBezTo>
                <a:cubicBezTo>
                  <a:pt x="9150794" y="694944"/>
                  <a:pt x="9132215" y="580989"/>
                  <a:pt x="9162986" y="475488"/>
                </a:cubicBezTo>
                <a:cubicBezTo>
                  <a:pt x="9182995" y="406887"/>
                  <a:pt x="9296901" y="359861"/>
                  <a:pt x="9345866" y="310896"/>
                </a:cubicBezTo>
                <a:cubicBezTo>
                  <a:pt x="9367419" y="289343"/>
                  <a:pt x="9377791" y="257815"/>
                  <a:pt x="9400730" y="237744"/>
                </a:cubicBezTo>
                <a:cubicBezTo>
                  <a:pt x="9438636" y="204576"/>
                  <a:pt x="9562306" y="149612"/>
                  <a:pt x="9601898" y="128016"/>
                </a:cubicBezTo>
                <a:cubicBezTo>
                  <a:pt x="9633103" y="110995"/>
                  <a:pt x="9661545" y="89048"/>
                  <a:pt x="9693338" y="73152"/>
                </a:cubicBezTo>
                <a:cubicBezTo>
                  <a:pt x="9719104" y="60269"/>
                  <a:pt x="9802710" y="28840"/>
                  <a:pt x="9839642" y="18288"/>
                </a:cubicBezTo>
                <a:cubicBezTo>
                  <a:pt x="9863809" y="11383"/>
                  <a:pt x="9888410" y="6096"/>
                  <a:pt x="9912794" y="0"/>
                </a:cubicBezTo>
                <a:cubicBezTo>
                  <a:pt x="9967658" y="12192"/>
                  <a:pt x="10024458" y="17673"/>
                  <a:pt x="10077386" y="36576"/>
                </a:cubicBezTo>
                <a:cubicBezTo>
                  <a:pt x="10182568" y="74141"/>
                  <a:pt x="10188240" y="130207"/>
                  <a:pt x="10278554" y="201168"/>
                </a:cubicBezTo>
                <a:cubicBezTo>
                  <a:pt x="10323775" y="236699"/>
                  <a:pt x="10376090" y="262128"/>
                  <a:pt x="10424858" y="292608"/>
                </a:cubicBezTo>
                <a:cubicBezTo>
                  <a:pt x="10532858" y="436608"/>
                  <a:pt x="10421205" y="308461"/>
                  <a:pt x="10644314" y="457200"/>
                </a:cubicBezTo>
                <a:cubicBezTo>
                  <a:pt x="10884059" y="617030"/>
                  <a:pt x="10726344" y="557695"/>
                  <a:pt x="10863770" y="603504"/>
                </a:cubicBezTo>
                <a:cubicBezTo>
                  <a:pt x="10888154" y="621792"/>
                  <a:pt x="10912119" y="640652"/>
                  <a:pt x="10936922" y="658368"/>
                </a:cubicBezTo>
                <a:cubicBezTo>
                  <a:pt x="11068475" y="752334"/>
                  <a:pt x="10988502" y="645679"/>
                  <a:pt x="11010074" y="969264"/>
                </a:cubicBezTo>
                <a:cubicBezTo>
                  <a:pt x="11003584" y="1086087"/>
                  <a:pt x="11024282" y="1234817"/>
                  <a:pt x="10973498" y="1353312"/>
                </a:cubicBezTo>
                <a:cubicBezTo>
                  <a:pt x="10962759" y="1378370"/>
                  <a:pt x="10956199" y="1407187"/>
                  <a:pt x="10936922" y="1426464"/>
                </a:cubicBezTo>
                <a:cubicBezTo>
                  <a:pt x="10905838" y="1457548"/>
                  <a:pt x="10827194" y="1499616"/>
                  <a:pt x="10827194" y="1499616"/>
                </a:cubicBezTo>
                <a:cubicBezTo>
                  <a:pt x="10680890" y="1493520"/>
                  <a:pt x="10534032" y="1495433"/>
                  <a:pt x="10388282" y="1481328"/>
                </a:cubicBezTo>
                <a:cubicBezTo>
                  <a:pt x="10344109" y="1477053"/>
                  <a:pt x="10302368" y="1458786"/>
                  <a:pt x="10260266" y="1444752"/>
                </a:cubicBezTo>
                <a:cubicBezTo>
                  <a:pt x="10088637" y="1387542"/>
                  <a:pt x="10125949" y="1389445"/>
                  <a:pt x="9949370" y="1316736"/>
                </a:cubicBezTo>
                <a:cubicBezTo>
                  <a:pt x="9781704" y="1247697"/>
                  <a:pt x="9836361" y="1285021"/>
                  <a:pt x="9693338" y="1207008"/>
                </a:cubicBezTo>
                <a:cubicBezTo>
                  <a:pt x="9662133" y="1189987"/>
                  <a:pt x="9629956" y="1173967"/>
                  <a:pt x="9601898" y="1152144"/>
                </a:cubicBezTo>
                <a:cubicBezTo>
                  <a:pt x="9574678" y="1130973"/>
                  <a:pt x="9553130" y="1103376"/>
                  <a:pt x="9528746" y="1078992"/>
                </a:cubicBezTo>
                <a:cubicBezTo>
                  <a:pt x="9522650" y="1054608"/>
                  <a:pt x="9508530" y="1030900"/>
                  <a:pt x="9510458" y="1005840"/>
                </a:cubicBezTo>
                <a:cubicBezTo>
                  <a:pt x="9514769" y="949803"/>
                  <a:pt x="9519480" y="890233"/>
                  <a:pt x="9547034" y="841248"/>
                </a:cubicBezTo>
                <a:cubicBezTo>
                  <a:pt x="9554258" y="828405"/>
                  <a:pt x="9698667" y="680384"/>
                  <a:pt x="9748202" y="658368"/>
                </a:cubicBezTo>
                <a:cubicBezTo>
                  <a:pt x="9776607" y="645744"/>
                  <a:pt x="9809654" y="648259"/>
                  <a:pt x="9839642" y="640080"/>
                </a:cubicBezTo>
                <a:cubicBezTo>
                  <a:pt x="9904477" y="622398"/>
                  <a:pt x="10040669" y="569267"/>
                  <a:pt x="10095674" y="548640"/>
                </a:cubicBezTo>
                <a:cubicBezTo>
                  <a:pt x="10254170" y="554736"/>
                  <a:pt x="10413286" y="551650"/>
                  <a:pt x="10571162" y="566928"/>
                </a:cubicBezTo>
                <a:cubicBezTo>
                  <a:pt x="10638811" y="573475"/>
                  <a:pt x="10664880" y="610865"/>
                  <a:pt x="10717466" y="640080"/>
                </a:cubicBezTo>
                <a:cubicBezTo>
                  <a:pt x="10845278" y="711087"/>
                  <a:pt x="10921415" y="716940"/>
                  <a:pt x="11028362" y="859536"/>
                </a:cubicBezTo>
                <a:cubicBezTo>
                  <a:pt x="11098744" y="953379"/>
                  <a:pt x="11061673" y="911135"/>
                  <a:pt x="11138090" y="987552"/>
                </a:cubicBezTo>
                <a:cubicBezTo>
                  <a:pt x="11144186" y="1024128"/>
                  <a:pt x="11151779" y="1060486"/>
                  <a:pt x="11156378" y="1097280"/>
                </a:cubicBezTo>
                <a:cubicBezTo>
                  <a:pt x="11169174" y="1199649"/>
                  <a:pt x="11184910" y="1403092"/>
                  <a:pt x="11192954" y="1499616"/>
                </a:cubicBezTo>
                <a:cubicBezTo>
                  <a:pt x="11186858" y="1591056"/>
                  <a:pt x="11184786" y="1682854"/>
                  <a:pt x="11174666" y="1773936"/>
                </a:cubicBezTo>
                <a:cubicBezTo>
                  <a:pt x="11172537" y="1793095"/>
                  <a:pt x="11166595" y="1812453"/>
                  <a:pt x="11156378" y="1828800"/>
                </a:cubicBezTo>
                <a:cubicBezTo>
                  <a:pt x="11135690" y="1861900"/>
                  <a:pt x="11103309" y="1886769"/>
                  <a:pt x="11083226" y="1920240"/>
                </a:cubicBezTo>
                <a:cubicBezTo>
                  <a:pt x="11066336" y="1948390"/>
                  <a:pt x="11065958" y="1985131"/>
                  <a:pt x="11046650" y="2011680"/>
                </a:cubicBezTo>
                <a:cubicBezTo>
                  <a:pt x="11016226" y="2053513"/>
                  <a:pt x="10975196" y="2086613"/>
                  <a:pt x="10936922" y="2121408"/>
                </a:cubicBezTo>
                <a:cubicBezTo>
                  <a:pt x="10864174" y="2187542"/>
                  <a:pt x="10807515" y="2222687"/>
                  <a:pt x="10717466" y="2267712"/>
                </a:cubicBezTo>
                <a:cubicBezTo>
                  <a:pt x="10688104" y="2282393"/>
                  <a:pt x="10657874" y="2296326"/>
                  <a:pt x="10626026" y="2304288"/>
                </a:cubicBezTo>
                <a:cubicBezTo>
                  <a:pt x="10600787" y="2310598"/>
                  <a:pt x="10368124" y="2338812"/>
                  <a:pt x="10351706" y="2340864"/>
                </a:cubicBezTo>
                <a:cubicBezTo>
                  <a:pt x="10181018" y="2334768"/>
                  <a:pt x="10009737" y="2338039"/>
                  <a:pt x="9839642" y="2322576"/>
                </a:cubicBezTo>
                <a:cubicBezTo>
                  <a:pt x="9806949" y="2319604"/>
                  <a:pt x="9777564" y="2300681"/>
                  <a:pt x="9748202" y="2286000"/>
                </a:cubicBezTo>
                <a:cubicBezTo>
                  <a:pt x="9705873" y="2264835"/>
                  <a:pt x="9668808" y="2229950"/>
                  <a:pt x="9638474" y="2194560"/>
                </a:cubicBezTo>
                <a:cubicBezTo>
                  <a:pt x="9589605" y="2137546"/>
                  <a:pt x="9577249" y="2114729"/>
                  <a:pt x="9547034" y="2048256"/>
                </a:cubicBezTo>
                <a:cubicBezTo>
                  <a:pt x="9503377" y="1952212"/>
                  <a:pt x="9484931" y="1908303"/>
                  <a:pt x="9455594" y="1810512"/>
                </a:cubicBezTo>
                <a:cubicBezTo>
                  <a:pt x="9435133" y="1742309"/>
                  <a:pt x="9431376" y="1701781"/>
                  <a:pt x="9419018" y="1627632"/>
                </a:cubicBezTo>
                <a:cubicBezTo>
                  <a:pt x="9449498" y="1554480"/>
                  <a:pt x="9464396" y="1472663"/>
                  <a:pt x="9510458" y="1408176"/>
                </a:cubicBezTo>
                <a:cubicBezTo>
                  <a:pt x="9529539" y="1381463"/>
                  <a:pt x="9571899" y="1384933"/>
                  <a:pt x="9601898" y="1371600"/>
                </a:cubicBezTo>
                <a:cubicBezTo>
                  <a:pt x="9739376" y="1310499"/>
                  <a:pt x="9611281" y="1342995"/>
                  <a:pt x="9821354" y="1316736"/>
                </a:cubicBezTo>
                <a:cubicBezTo>
                  <a:pt x="9888410" y="1322832"/>
                  <a:pt x="9958645" y="1313732"/>
                  <a:pt x="10022522" y="1335024"/>
                </a:cubicBezTo>
                <a:cubicBezTo>
                  <a:pt x="10040810" y="1341120"/>
                  <a:pt x="10030593" y="1373541"/>
                  <a:pt x="10040810" y="1389888"/>
                </a:cubicBezTo>
                <a:cubicBezTo>
                  <a:pt x="10061498" y="1422988"/>
                  <a:pt x="10092310" y="1448850"/>
                  <a:pt x="10113962" y="1481328"/>
                </a:cubicBezTo>
                <a:cubicBezTo>
                  <a:pt x="10144093" y="1526525"/>
                  <a:pt x="10152570" y="1560576"/>
                  <a:pt x="10168826" y="1609344"/>
                </a:cubicBezTo>
                <a:cubicBezTo>
                  <a:pt x="10162730" y="1804416"/>
                  <a:pt x="10167206" y="2000106"/>
                  <a:pt x="10150538" y="2194560"/>
                </a:cubicBezTo>
                <a:cubicBezTo>
                  <a:pt x="10148661" y="2216459"/>
                  <a:pt x="10126890" y="2231648"/>
                  <a:pt x="10113962" y="2249424"/>
                </a:cubicBezTo>
                <a:cubicBezTo>
                  <a:pt x="10078107" y="2298725"/>
                  <a:pt x="10040089" y="2346427"/>
                  <a:pt x="10004234" y="2395728"/>
                </a:cubicBezTo>
                <a:cubicBezTo>
                  <a:pt x="9991306" y="2413504"/>
                  <a:pt x="9984199" y="2436118"/>
                  <a:pt x="9967658" y="2450592"/>
                </a:cubicBezTo>
                <a:cubicBezTo>
                  <a:pt x="9900981" y="2508934"/>
                  <a:pt x="9812071" y="2549266"/>
                  <a:pt x="9729914" y="2578608"/>
                </a:cubicBezTo>
                <a:cubicBezTo>
                  <a:pt x="9682848" y="2595417"/>
                  <a:pt x="9567784" y="2626306"/>
                  <a:pt x="9510458" y="2633472"/>
                </a:cubicBezTo>
                <a:cubicBezTo>
                  <a:pt x="9443645" y="2641824"/>
                  <a:pt x="9376346" y="2645664"/>
                  <a:pt x="9309290" y="2651760"/>
                </a:cubicBezTo>
                <a:cubicBezTo>
                  <a:pt x="9071546" y="2645664"/>
                  <a:pt x="8833436" y="2648005"/>
                  <a:pt x="8596058" y="2633472"/>
                </a:cubicBezTo>
                <a:cubicBezTo>
                  <a:pt x="8429673" y="2623285"/>
                  <a:pt x="8385484" y="2578515"/>
                  <a:pt x="8230298" y="2523744"/>
                </a:cubicBezTo>
                <a:cubicBezTo>
                  <a:pt x="8188449" y="2508974"/>
                  <a:pt x="8144954" y="2499360"/>
                  <a:pt x="8102282" y="2487168"/>
                </a:cubicBezTo>
                <a:lnTo>
                  <a:pt x="7846250" y="2322576"/>
                </a:lnTo>
                <a:cubicBezTo>
                  <a:pt x="7827797" y="2310636"/>
                  <a:pt x="7791386" y="2286000"/>
                  <a:pt x="7791386" y="2286000"/>
                </a:cubicBezTo>
                <a:cubicBezTo>
                  <a:pt x="7779194" y="2261616"/>
                  <a:pt x="7762644" y="2238960"/>
                  <a:pt x="7754810" y="2212848"/>
                </a:cubicBezTo>
                <a:cubicBezTo>
                  <a:pt x="7744155" y="2177331"/>
                  <a:pt x="7743155" y="2139602"/>
                  <a:pt x="7736522" y="2103120"/>
                </a:cubicBezTo>
                <a:cubicBezTo>
                  <a:pt x="7730962" y="2072538"/>
                  <a:pt x="7724330" y="2042160"/>
                  <a:pt x="7718234" y="2011680"/>
                </a:cubicBezTo>
                <a:cubicBezTo>
                  <a:pt x="7730426" y="1944624"/>
                  <a:pt x="7736086" y="1876045"/>
                  <a:pt x="7754810" y="1810512"/>
                </a:cubicBezTo>
                <a:cubicBezTo>
                  <a:pt x="7760848" y="1789378"/>
                  <a:pt x="7776784" y="1772076"/>
                  <a:pt x="7791386" y="1755648"/>
                </a:cubicBezTo>
                <a:cubicBezTo>
                  <a:pt x="7825751" y="1716987"/>
                  <a:pt x="7858075" y="1674613"/>
                  <a:pt x="7901114" y="1645920"/>
                </a:cubicBezTo>
                <a:cubicBezTo>
                  <a:pt x="7933193" y="1624534"/>
                  <a:pt x="7973439" y="1618695"/>
                  <a:pt x="8010842" y="1609344"/>
                </a:cubicBezTo>
                <a:cubicBezTo>
                  <a:pt x="8268328" y="1544973"/>
                  <a:pt x="8018462" y="1625092"/>
                  <a:pt x="8175434" y="1572768"/>
                </a:cubicBezTo>
                <a:cubicBezTo>
                  <a:pt x="8218106" y="1578864"/>
                  <a:pt x="8267084" y="1567914"/>
                  <a:pt x="8303450" y="1591056"/>
                </a:cubicBezTo>
                <a:cubicBezTo>
                  <a:pt x="8340536" y="1614656"/>
                  <a:pt x="8362701" y="1659081"/>
                  <a:pt x="8376602" y="1700784"/>
                </a:cubicBezTo>
                <a:cubicBezTo>
                  <a:pt x="8438062" y="1885165"/>
                  <a:pt x="8344288" y="1599166"/>
                  <a:pt x="8413178" y="1828800"/>
                </a:cubicBezTo>
                <a:cubicBezTo>
                  <a:pt x="8468865" y="2014422"/>
                  <a:pt x="8434710" y="1863309"/>
                  <a:pt x="8468042" y="2029968"/>
                </a:cubicBezTo>
                <a:cubicBezTo>
                  <a:pt x="8449754" y="2133600"/>
                  <a:pt x="8464284" y="2248874"/>
                  <a:pt x="8413178" y="2340864"/>
                </a:cubicBezTo>
                <a:cubicBezTo>
                  <a:pt x="8412293" y="2342457"/>
                  <a:pt x="8218604" y="2516017"/>
                  <a:pt x="8138858" y="2560320"/>
                </a:cubicBezTo>
                <a:cubicBezTo>
                  <a:pt x="8103111" y="2580179"/>
                  <a:pt x="8066717" y="2599075"/>
                  <a:pt x="8029130" y="2615184"/>
                </a:cubicBezTo>
                <a:cubicBezTo>
                  <a:pt x="7981257" y="2635701"/>
                  <a:pt x="7934508" y="2663588"/>
                  <a:pt x="7882826" y="2670048"/>
                </a:cubicBezTo>
                <a:cubicBezTo>
                  <a:pt x="7688883" y="2694291"/>
                  <a:pt x="7492682" y="2694432"/>
                  <a:pt x="7297610" y="2706624"/>
                </a:cubicBezTo>
                <a:cubicBezTo>
                  <a:pt x="7175690" y="2694432"/>
                  <a:pt x="7051999" y="2694078"/>
                  <a:pt x="6931850" y="2670048"/>
                </a:cubicBezTo>
                <a:cubicBezTo>
                  <a:pt x="6867469" y="2657172"/>
                  <a:pt x="6810940" y="2618585"/>
                  <a:pt x="6748970" y="2596896"/>
                </a:cubicBezTo>
                <a:cubicBezTo>
                  <a:pt x="6604884" y="2546466"/>
                  <a:pt x="6546423" y="2537661"/>
                  <a:pt x="6401498" y="2505456"/>
                </a:cubicBezTo>
                <a:cubicBezTo>
                  <a:pt x="6285674" y="2444496"/>
                  <a:pt x="6158735" y="2401108"/>
                  <a:pt x="6054026" y="2322576"/>
                </a:cubicBezTo>
                <a:cubicBezTo>
                  <a:pt x="6029642" y="2304288"/>
                  <a:pt x="6008136" y="2281343"/>
                  <a:pt x="5980874" y="2267712"/>
                </a:cubicBezTo>
                <a:cubicBezTo>
                  <a:pt x="5619462" y="2087006"/>
                  <a:pt x="5826565" y="2239362"/>
                  <a:pt x="5633402" y="2084832"/>
                </a:cubicBezTo>
                <a:cubicBezTo>
                  <a:pt x="5627306" y="2066544"/>
                  <a:pt x="5623735" y="2047210"/>
                  <a:pt x="5615114" y="2029968"/>
                </a:cubicBezTo>
                <a:cubicBezTo>
                  <a:pt x="5605284" y="2010309"/>
                  <a:pt x="5575812" y="1996914"/>
                  <a:pt x="5578538" y="1975104"/>
                </a:cubicBezTo>
                <a:cubicBezTo>
                  <a:pt x="5588822" y="1892830"/>
                  <a:pt x="5612895" y="1810639"/>
                  <a:pt x="5651690" y="1737360"/>
                </a:cubicBezTo>
                <a:cubicBezTo>
                  <a:pt x="5693790" y="1657837"/>
                  <a:pt x="5898486" y="1607715"/>
                  <a:pt x="5944298" y="1591056"/>
                </a:cubicBezTo>
                <a:cubicBezTo>
                  <a:pt x="6114986" y="1603248"/>
                  <a:pt x="6287170" y="1601997"/>
                  <a:pt x="6456362" y="1627632"/>
                </a:cubicBezTo>
                <a:cubicBezTo>
                  <a:pt x="6491506" y="1632957"/>
                  <a:pt x="6517659" y="1663657"/>
                  <a:pt x="6547802" y="1682496"/>
                </a:cubicBezTo>
                <a:cubicBezTo>
                  <a:pt x="6618051" y="1726402"/>
                  <a:pt x="6603312" y="1714770"/>
                  <a:pt x="6657530" y="1792224"/>
                </a:cubicBezTo>
                <a:cubicBezTo>
                  <a:pt x="6682739" y="1828237"/>
                  <a:pt x="6730682" y="1901952"/>
                  <a:pt x="6730682" y="1901952"/>
                </a:cubicBezTo>
                <a:cubicBezTo>
                  <a:pt x="6736778" y="1926336"/>
                  <a:pt x="6751353" y="1950083"/>
                  <a:pt x="6748970" y="1975104"/>
                </a:cubicBezTo>
                <a:cubicBezTo>
                  <a:pt x="6738993" y="2079863"/>
                  <a:pt x="6727384" y="2186167"/>
                  <a:pt x="6694106" y="2286000"/>
                </a:cubicBezTo>
                <a:cubicBezTo>
                  <a:pt x="6683201" y="2318715"/>
                  <a:pt x="6646728" y="2336242"/>
                  <a:pt x="6620954" y="2359152"/>
                </a:cubicBezTo>
                <a:cubicBezTo>
                  <a:pt x="6591780" y="2385084"/>
                  <a:pt x="6561992" y="2410652"/>
                  <a:pt x="6529514" y="2432304"/>
                </a:cubicBezTo>
                <a:cubicBezTo>
                  <a:pt x="6472520" y="2470300"/>
                  <a:pt x="6391655" y="2491387"/>
                  <a:pt x="6328346" y="2505456"/>
                </a:cubicBezTo>
                <a:cubicBezTo>
                  <a:pt x="6261814" y="2520241"/>
                  <a:pt x="6194234" y="2529840"/>
                  <a:pt x="6127178" y="2542032"/>
                </a:cubicBezTo>
                <a:cubicBezTo>
                  <a:pt x="6066218" y="2566416"/>
                  <a:pt x="6009915" y="2612921"/>
                  <a:pt x="5944298" y="2615184"/>
                </a:cubicBezTo>
                <a:cubicBezTo>
                  <a:pt x="5651610" y="2625277"/>
                  <a:pt x="5358505" y="2600648"/>
                  <a:pt x="5066474" y="2578608"/>
                </a:cubicBezTo>
                <a:cubicBezTo>
                  <a:pt x="5033739" y="2576137"/>
                  <a:pt x="5006177" y="2552413"/>
                  <a:pt x="4975034" y="2542032"/>
                </a:cubicBezTo>
                <a:cubicBezTo>
                  <a:pt x="4951189" y="2534084"/>
                  <a:pt x="4926266" y="2529840"/>
                  <a:pt x="4901882" y="2523744"/>
                </a:cubicBezTo>
                <a:cubicBezTo>
                  <a:pt x="4859210" y="2481072"/>
                  <a:pt x="4820989" y="2433427"/>
                  <a:pt x="4773866" y="2395728"/>
                </a:cubicBezTo>
                <a:cubicBezTo>
                  <a:pt x="4658625" y="2303535"/>
                  <a:pt x="4705846" y="2353803"/>
                  <a:pt x="4627562" y="2249424"/>
                </a:cubicBezTo>
                <a:cubicBezTo>
                  <a:pt x="4589224" y="2134411"/>
                  <a:pt x="4523430" y="2010331"/>
                  <a:pt x="4590986" y="1883664"/>
                </a:cubicBezTo>
                <a:cubicBezTo>
                  <a:pt x="4597784" y="1870917"/>
                  <a:pt x="4805444" y="1765350"/>
                  <a:pt x="4828730" y="1755648"/>
                </a:cubicBezTo>
                <a:cubicBezTo>
                  <a:pt x="4864319" y="1740819"/>
                  <a:pt x="4938458" y="1719072"/>
                  <a:pt x="4938458" y="1719072"/>
                </a:cubicBezTo>
                <a:cubicBezTo>
                  <a:pt x="4981130" y="1725168"/>
                  <a:pt x="5028521" y="1716924"/>
                  <a:pt x="5066474" y="1737360"/>
                </a:cubicBezTo>
                <a:cubicBezTo>
                  <a:pt x="5154741" y="1784888"/>
                  <a:pt x="5174540" y="1843765"/>
                  <a:pt x="5212778" y="1920240"/>
                </a:cubicBezTo>
                <a:cubicBezTo>
                  <a:pt x="5206682" y="2036064"/>
                  <a:pt x="5221705" y="2154966"/>
                  <a:pt x="5194490" y="2267712"/>
                </a:cubicBezTo>
                <a:cubicBezTo>
                  <a:pt x="5177809" y="2336818"/>
                  <a:pt x="5120807" y="2389316"/>
                  <a:pt x="5084762" y="2450592"/>
                </a:cubicBezTo>
                <a:cubicBezTo>
                  <a:pt x="5013537" y="2571675"/>
                  <a:pt x="5007233" y="2616705"/>
                  <a:pt x="4883594" y="2706624"/>
                </a:cubicBezTo>
                <a:cubicBezTo>
                  <a:pt x="4816538" y="2755392"/>
                  <a:pt x="4764507" y="2841202"/>
                  <a:pt x="4682426" y="2852928"/>
                </a:cubicBezTo>
                <a:cubicBezTo>
                  <a:pt x="4639754" y="2859024"/>
                  <a:pt x="4596859" y="2863725"/>
                  <a:pt x="4554410" y="2871216"/>
                </a:cubicBezTo>
                <a:cubicBezTo>
                  <a:pt x="4493189" y="2882020"/>
                  <a:pt x="4432937" y="2898096"/>
                  <a:pt x="4371530" y="2907792"/>
                </a:cubicBezTo>
                <a:cubicBezTo>
                  <a:pt x="4317004" y="2916401"/>
                  <a:pt x="4261802" y="2919984"/>
                  <a:pt x="4206938" y="2926080"/>
                </a:cubicBezTo>
                <a:cubicBezTo>
                  <a:pt x="3774122" y="2907792"/>
                  <a:pt x="3340849" y="2898238"/>
                  <a:pt x="2908490" y="2871216"/>
                </a:cubicBezTo>
                <a:cubicBezTo>
                  <a:pt x="2852397" y="2867710"/>
                  <a:pt x="2797216" y="2852413"/>
                  <a:pt x="2743898" y="2834640"/>
                </a:cubicBezTo>
                <a:cubicBezTo>
                  <a:pt x="2668717" y="2809580"/>
                  <a:pt x="2524442" y="2743200"/>
                  <a:pt x="2524442" y="2743200"/>
                </a:cubicBezTo>
                <a:cubicBezTo>
                  <a:pt x="2500058" y="2718816"/>
                  <a:pt x="2477064" y="2692958"/>
                  <a:pt x="2451290" y="2670048"/>
                </a:cubicBezTo>
                <a:cubicBezTo>
                  <a:pt x="2422116" y="2644116"/>
                  <a:pt x="2381502" y="2629374"/>
                  <a:pt x="2359850" y="2596896"/>
                </a:cubicBezTo>
                <a:cubicBezTo>
                  <a:pt x="2342608" y="2571033"/>
                  <a:pt x="2347658" y="2535936"/>
                  <a:pt x="2341562" y="2505456"/>
                </a:cubicBezTo>
                <a:cubicBezTo>
                  <a:pt x="2353754" y="2401824"/>
                  <a:pt x="2358613" y="2297064"/>
                  <a:pt x="2378138" y="2194560"/>
                </a:cubicBezTo>
                <a:cubicBezTo>
                  <a:pt x="2386459" y="2150873"/>
                  <a:pt x="2433214" y="2090786"/>
                  <a:pt x="2469578" y="2066544"/>
                </a:cubicBezTo>
                <a:cubicBezTo>
                  <a:pt x="2485618" y="2055851"/>
                  <a:pt x="2507200" y="2056877"/>
                  <a:pt x="2524442" y="2048256"/>
                </a:cubicBezTo>
                <a:cubicBezTo>
                  <a:pt x="2556235" y="2032360"/>
                  <a:pt x="2585402" y="2011680"/>
                  <a:pt x="2615882" y="1993392"/>
                </a:cubicBezTo>
                <a:cubicBezTo>
                  <a:pt x="2847530" y="1999488"/>
                  <a:pt x="3079687" y="1995170"/>
                  <a:pt x="3310826" y="2011680"/>
                </a:cubicBezTo>
                <a:cubicBezTo>
                  <a:pt x="3338019" y="2013622"/>
                  <a:pt x="3358115" y="2039635"/>
                  <a:pt x="3383978" y="2048256"/>
                </a:cubicBezTo>
                <a:cubicBezTo>
                  <a:pt x="3413467" y="2058086"/>
                  <a:pt x="3444938" y="2060448"/>
                  <a:pt x="3475418" y="2066544"/>
                </a:cubicBezTo>
                <a:cubicBezTo>
                  <a:pt x="3541937" y="2106455"/>
                  <a:pt x="3574205" y="2108071"/>
                  <a:pt x="3603434" y="2176272"/>
                </a:cubicBezTo>
                <a:cubicBezTo>
                  <a:pt x="3613335" y="2199374"/>
                  <a:pt x="3614330" y="2225401"/>
                  <a:pt x="3621722" y="2249424"/>
                </a:cubicBezTo>
                <a:cubicBezTo>
                  <a:pt x="3638729" y="2304698"/>
                  <a:pt x="3676586" y="2414016"/>
                  <a:pt x="3676586" y="2414016"/>
                </a:cubicBezTo>
                <a:cubicBezTo>
                  <a:pt x="3670490" y="2517648"/>
                  <a:pt x="3672979" y="2622144"/>
                  <a:pt x="3658298" y="2724912"/>
                </a:cubicBezTo>
                <a:cubicBezTo>
                  <a:pt x="3650925" y="2776525"/>
                  <a:pt x="3584553" y="2845046"/>
                  <a:pt x="3548570" y="2871216"/>
                </a:cubicBezTo>
                <a:cubicBezTo>
                  <a:pt x="3508823" y="2900123"/>
                  <a:pt x="3462018" y="2917982"/>
                  <a:pt x="3420554" y="2944368"/>
                </a:cubicBezTo>
                <a:cubicBezTo>
                  <a:pt x="3394839" y="2960732"/>
                  <a:pt x="3376318" y="2989593"/>
                  <a:pt x="3347402" y="2999232"/>
                </a:cubicBezTo>
                <a:cubicBezTo>
                  <a:pt x="3300777" y="3014774"/>
                  <a:pt x="3249752" y="3010569"/>
                  <a:pt x="3201098" y="3017520"/>
                </a:cubicBezTo>
                <a:cubicBezTo>
                  <a:pt x="3164390" y="3022764"/>
                  <a:pt x="3127946" y="3029712"/>
                  <a:pt x="3091370" y="3035808"/>
                </a:cubicBezTo>
                <a:cubicBezTo>
                  <a:pt x="2920682" y="3023616"/>
                  <a:pt x="2748362" y="3025751"/>
                  <a:pt x="2579306" y="2999232"/>
                </a:cubicBezTo>
                <a:cubicBezTo>
                  <a:pt x="2436156" y="2976777"/>
                  <a:pt x="2288285" y="2954305"/>
                  <a:pt x="2158682" y="2889504"/>
                </a:cubicBezTo>
                <a:cubicBezTo>
                  <a:pt x="2122106" y="2871216"/>
                  <a:pt x="2084020" y="2855679"/>
                  <a:pt x="2048954" y="2834640"/>
                </a:cubicBezTo>
                <a:cubicBezTo>
                  <a:pt x="2022818" y="2818958"/>
                  <a:pt x="2002266" y="2794898"/>
                  <a:pt x="1975802" y="2779776"/>
                </a:cubicBezTo>
                <a:cubicBezTo>
                  <a:pt x="1916627" y="2745961"/>
                  <a:pt x="1851365" y="2723402"/>
                  <a:pt x="1792922" y="2688336"/>
                </a:cubicBezTo>
                <a:cubicBezTo>
                  <a:pt x="1762442" y="2670048"/>
                  <a:pt x="1731058" y="2653189"/>
                  <a:pt x="1701482" y="2633472"/>
                </a:cubicBezTo>
                <a:cubicBezTo>
                  <a:pt x="1676121" y="2616565"/>
                  <a:pt x="1653133" y="2596324"/>
                  <a:pt x="1628330" y="2578608"/>
                </a:cubicBezTo>
                <a:cubicBezTo>
                  <a:pt x="1610445" y="2565833"/>
                  <a:pt x="1591754" y="2554224"/>
                  <a:pt x="1573466" y="2542032"/>
                </a:cubicBezTo>
                <a:cubicBezTo>
                  <a:pt x="1523134" y="2391037"/>
                  <a:pt x="1526285" y="2422780"/>
                  <a:pt x="1573466" y="2139696"/>
                </a:cubicBezTo>
                <a:cubicBezTo>
                  <a:pt x="1579310" y="2104634"/>
                  <a:pt x="1608097" y="2077481"/>
                  <a:pt x="1628330" y="2048256"/>
                </a:cubicBezTo>
                <a:cubicBezTo>
                  <a:pt x="1737495" y="1890573"/>
                  <a:pt x="1684062" y="1919951"/>
                  <a:pt x="1792922" y="1883664"/>
                </a:cubicBezTo>
                <a:cubicBezTo>
                  <a:pt x="1817306" y="1859280"/>
                  <a:pt x="1835929" y="1827259"/>
                  <a:pt x="1866074" y="1810512"/>
                </a:cubicBezTo>
                <a:cubicBezTo>
                  <a:pt x="1948028" y="1764982"/>
                  <a:pt x="2094269" y="1817088"/>
                  <a:pt x="2158682" y="1828800"/>
                </a:cubicBezTo>
                <a:cubicBezTo>
                  <a:pt x="2189162" y="1853184"/>
                  <a:pt x="2220746" y="1876248"/>
                  <a:pt x="2250122" y="1901952"/>
                </a:cubicBezTo>
                <a:cubicBezTo>
                  <a:pt x="2269586" y="1918983"/>
                  <a:pt x="2285349" y="1939984"/>
                  <a:pt x="2304986" y="1956816"/>
                </a:cubicBezTo>
                <a:cubicBezTo>
                  <a:pt x="2386126" y="2026364"/>
                  <a:pt x="2388858" y="1999066"/>
                  <a:pt x="2451290" y="2103120"/>
                </a:cubicBezTo>
                <a:cubicBezTo>
                  <a:pt x="2480804" y="2152310"/>
                  <a:pt x="2492458" y="2212928"/>
                  <a:pt x="2506154" y="2267712"/>
                </a:cubicBezTo>
                <a:cubicBezTo>
                  <a:pt x="2500058" y="2322576"/>
                  <a:pt x="2496941" y="2377853"/>
                  <a:pt x="2487866" y="2432304"/>
                </a:cubicBezTo>
                <a:cubicBezTo>
                  <a:pt x="2484697" y="2451319"/>
                  <a:pt x="2480783" y="2471481"/>
                  <a:pt x="2469578" y="2487168"/>
                </a:cubicBezTo>
                <a:cubicBezTo>
                  <a:pt x="2451320" y="2512729"/>
                  <a:pt x="2380224" y="2581431"/>
                  <a:pt x="2341562" y="2596896"/>
                </a:cubicBezTo>
                <a:cubicBezTo>
                  <a:pt x="2300357" y="2613378"/>
                  <a:pt x="2256054" y="2620720"/>
                  <a:pt x="2213546" y="2633472"/>
                </a:cubicBezTo>
                <a:cubicBezTo>
                  <a:pt x="2087390" y="2671319"/>
                  <a:pt x="2232030" y="2643610"/>
                  <a:pt x="1994090" y="2670048"/>
                </a:cubicBezTo>
                <a:cubicBezTo>
                  <a:pt x="1817306" y="2663952"/>
                  <a:pt x="1636993" y="2687430"/>
                  <a:pt x="1463738" y="2651760"/>
                </a:cubicBezTo>
                <a:cubicBezTo>
                  <a:pt x="1417105" y="2642159"/>
                  <a:pt x="1412466" y="2567593"/>
                  <a:pt x="1372298" y="2542032"/>
                </a:cubicBezTo>
                <a:cubicBezTo>
                  <a:pt x="1341015" y="2522124"/>
                  <a:pt x="1299146" y="2529840"/>
                  <a:pt x="1262570" y="2523744"/>
                </a:cubicBezTo>
                <a:cubicBezTo>
                  <a:pt x="1176992" y="2452429"/>
                  <a:pt x="993195" y="2293744"/>
                  <a:pt x="915098" y="2267712"/>
                </a:cubicBezTo>
                <a:lnTo>
                  <a:pt x="860234" y="2249424"/>
                </a:lnTo>
                <a:cubicBezTo>
                  <a:pt x="841946" y="2225040"/>
                  <a:pt x="815622" y="2204976"/>
                  <a:pt x="805370" y="2176272"/>
                </a:cubicBezTo>
                <a:cubicBezTo>
                  <a:pt x="784461" y="2117726"/>
                  <a:pt x="768794" y="1993392"/>
                  <a:pt x="768794" y="1993392"/>
                </a:cubicBezTo>
                <a:cubicBezTo>
                  <a:pt x="778512" y="1837900"/>
                  <a:pt x="720674" y="1726768"/>
                  <a:pt x="841946" y="1645920"/>
                </a:cubicBezTo>
                <a:cubicBezTo>
                  <a:pt x="857986" y="1635227"/>
                  <a:pt x="878522" y="1633728"/>
                  <a:pt x="896810" y="1627632"/>
                </a:cubicBezTo>
                <a:cubicBezTo>
                  <a:pt x="957770" y="1633728"/>
                  <a:pt x="1020783" y="1629089"/>
                  <a:pt x="1079690" y="1645920"/>
                </a:cubicBezTo>
                <a:cubicBezTo>
                  <a:pt x="1147965" y="1665427"/>
                  <a:pt x="1163815" y="1730045"/>
                  <a:pt x="1207706" y="1773936"/>
                </a:cubicBezTo>
                <a:cubicBezTo>
                  <a:pt x="1223248" y="1789478"/>
                  <a:pt x="1244282" y="1798320"/>
                  <a:pt x="1262570" y="1810512"/>
                </a:cubicBezTo>
                <a:cubicBezTo>
                  <a:pt x="1274762" y="1834896"/>
                  <a:pt x="1285620" y="1859994"/>
                  <a:pt x="1299146" y="1883664"/>
                </a:cubicBezTo>
                <a:cubicBezTo>
                  <a:pt x="1310051" y="1902747"/>
                  <a:pt x="1335722" y="1916549"/>
                  <a:pt x="1335722" y="1938528"/>
                </a:cubicBezTo>
                <a:cubicBezTo>
                  <a:pt x="1335722" y="2012689"/>
                  <a:pt x="1327383" y="2089409"/>
                  <a:pt x="1299146" y="2157984"/>
                </a:cubicBezTo>
                <a:cubicBezTo>
                  <a:pt x="1282734" y="2197842"/>
                  <a:pt x="1236091" y="2216984"/>
                  <a:pt x="1207706" y="2249424"/>
                </a:cubicBezTo>
                <a:cubicBezTo>
                  <a:pt x="1193232" y="2265965"/>
                  <a:pt x="1188141" y="2290370"/>
                  <a:pt x="1171130" y="2304288"/>
                </a:cubicBezTo>
                <a:cubicBezTo>
                  <a:pt x="1115273" y="2349989"/>
                  <a:pt x="1011180" y="2417252"/>
                  <a:pt x="933386" y="2450592"/>
                </a:cubicBezTo>
                <a:cubicBezTo>
                  <a:pt x="915667" y="2458186"/>
                  <a:pt x="897425" y="2465099"/>
                  <a:pt x="878522" y="2468880"/>
                </a:cubicBezTo>
                <a:cubicBezTo>
                  <a:pt x="836254" y="2477334"/>
                  <a:pt x="793178" y="2481072"/>
                  <a:pt x="750506" y="2487168"/>
                </a:cubicBezTo>
                <a:cubicBezTo>
                  <a:pt x="640778" y="2481072"/>
                  <a:pt x="530371" y="2482511"/>
                  <a:pt x="421322" y="2468880"/>
                </a:cubicBezTo>
                <a:cubicBezTo>
                  <a:pt x="383065" y="2464098"/>
                  <a:pt x="348790" y="2442448"/>
                  <a:pt x="311594" y="2432304"/>
                </a:cubicBezTo>
                <a:cubicBezTo>
                  <a:pt x="281606" y="2424125"/>
                  <a:pt x="250142" y="2422195"/>
                  <a:pt x="220154" y="2414016"/>
                </a:cubicBezTo>
                <a:cubicBezTo>
                  <a:pt x="120720" y="2386898"/>
                  <a:pt x="119343" y="2381898"/>
                  <a:pt x="37274" y="2340864"/>
                </a:cubicBezTo>
                <a:cubicBezTo>
                  <a:pt x="25082" y="2322576"/>
                  <a:pt x="3806" y="2307759"/>
                  <a:pt x="698" y="2286000"/>
                </a:cubicBezTo>
                <a:cubicBezTo>
                  <a:pt x="-2857" y="2261118"/>
                  <a:pt x="7746" y="2235329"/>
                  <a:pt x="18986" y="2212848"/>
                </a:cubicBezTo>
                <a:cubicBezTo>
                  <a:pt x="38645" y="2173530"/>
                  <a:pt x="62933" y="2135975"/>
                  <a:pt x="92138" y="2103120"/>
                </a:cubicBezTo>
                <a:cubicBezTo>
                  <a:pt x="158037" y="2028984"/>
                  <a:pt x="428930" y="1924512"/>
                  <a:pt x="439610" y="1920240"/>
                </a:cubicBezTo>
                <a:cubicBezTo>
                  <a:pt x="468470" y="1908696"/>
                  <a:pt x="500570" y="1908048"/>
                  <a:pt x="531050" y="1901952"/>
                </a:cubicBezTo>
                <a:cubicBezTo>
                  <a:pt x="565324" y="1904237"/>
                  <a:pt x="772970" y="1894896"/>
                  <a:pt x="860234" y="1938528"/>
                </a:cubicBezTo>
                <a:cubicBezTo>
                  <a:pt x="922686" y="1969754"/>
                  <a:pt x="970403" y="2027017"/>
                  <a:pt x="1006538" y="2084832"/>
                </a:cubicBezTo>
                <a:cubicBezTo>
                  <a:pt x="1026396" y="2116605"/>
                  <a:pt x="1114215" y="2291357"/>
                  <a:pt x="1134554" y="2359152"/>
                </a:cubicBezTo>
                <a:cubicBezTo>
                  <a:pt x="1143486" y="2388925"/>
                  <a:pt x="1146746" y="2420112"/>
                  <a:pt x="1152842" y="2450592"/>
                </a:cubicBezTo>
                <a:cubicBezTo>
                  <a:pt x="1128458" y="2633472"/>
                  <a:pt x="1105782" y="2816588"/>
                  <a:pt x="1079690" y="2999232"/>
                </a:cubicBezTo>
                <a:cubicBezTo>
                  <a:pt x="1075294" y="3030003"/>
                  <a:pt x="1072025" y="3061460"/>
                  <a:pt x="1061402" y="3090672"/>
                </a:cubicBezTo>
                <a:cubicBezTo>
                  <a:pt x="1019800" y="3205076"/>
                  <a:pt x="1011029" y="3184520"/>
                  <a:pt x="951674" y="3273552"/>
                </a:cubicBezTo>
                <a:cubicBezTo>
                  <a:pt x="852993" y="3421574"/>
                  <a:pt x="920418" y="3370108"/>
                  <a:pt x="750506" y="3566160"/>
                </a:cubicBezTo>
                <a:cubicBezTo>
                  <a:pt x="705767" y="3617782"/>
                  <a:pt x="600293" y="3672833"/>
                  <a:pt x="549338" y="3712464"/>
                </a:cubicBezTo>
                <a:cubicBezTo>
                  <a:pt x="528923" y="3728342"/>
                  <a:pt x="514889" y="3751450"/>
                  <a:pt x="494474" y="3767328"/>
                </a:cubicBezTo>
                <a:cubicBezTo>
                  <a:pt x="459775" y="3794316"/>
                  <a:pt x="424064" y="3820821"/>
                  <a:pt x="384746" y="3840480"/>
                </a:cubicBezTo>
                <a:cubicBezTo>
                  <a:pt x="350262" y="3857722"/>
                  <a:pt x="275018" y="3877056"/>
                  <a:pt x="275018" y="3877056"/>
                </a:cubicBezTo>
                <a:cubicBezTo>
                  <a:pt x="293306" y="3834384"/>
                  <a:pt x="302427" y="3786478"/>
                  <a:pt x="329882" y="3749040"/>
                </a:cubicBezTo>
                <a:cubicBezTo>
                  <a:pt x="405298" y="3646201"/>
                  <a:pt x="520792" y="3556291"/>
                  <a:pt x="640778" y="3511296"/>
                </a:cubicBezTo>
                <a:cubicBezTo>
                  <a:pt x="681139" y="3496161"/>
                  <a:pt x="726122" y="3499104"/>
                  <a:pt x="768794" y="3493008"/>
                </a:cubicBezTo>
                <a:cubicBezTo>
                  <a:pt x="957770" y="3499104"/>
                  <a:pt x="1146956" y="3500509"/>
                  <a:pt x="1335722" y="3511296"/>
                </a:cubicBezTo>
                <a:cubicBezTo>
                  <a:pt x="1360816" y="3512730"/>
                  <a:pt x="1385537" y="3520249"/>
                  <a:pt x="1408874" y="3529584"/>
                </a:cubicBezTo>
                <a:cubicBezTo>
                  <a:pt x="1538879" y="3581586"/>
                  <a:pt x="1491094" y="3572205"/>
                  <a:pt x="1591754" y="3639312"/>
                </a:cubicBezTo>
                <a:cubicBezTo>
                  <a:pt x="1639605" y="3671213"/>
                  <a:pt x="1738058" y="3730752"/>
                  <a:pt x="1738058" y="3730752"/>
                </a:cubicBezTo>
                <a:cubicBezTo>
                  <a:pt x="1750250" y="3749040"/>
                  <a:pt x="1759092" y="3770074"/>
                  <a:pt x="1774634" y="3785616"/>
                </a:cubicBezTo>
                <a:cubicBezTo>
                  <a:pt x="1790176" y="3801158"/>
                  <a:pt x="1815427" y="3805307"/>
                  <a:pt x="1829498" y="3822192"/>
                </a:cubicBezTo>
                <a:cubicBezTo>
                  <a:pt x="1848190" y="3844623"/>
                  <a:pt x="1876195" y="3917538"/>
                  <a:pt x="1884362" y="3950208"/>
                </a:cubicBezTo>
                <a:cubicBezTo>
                  <a:pt x="1891901" y="3980364"/>
                  <a:pt x="1892820" y="4012159"/>
                  <a:pt x="1902650" y="4041648"/>
                </a:cubicBezTo>
                <a:cubicBezTo>
                  <a:pt x="1911271" y="4067511"/>
                  <a:pt x="1927034" y="4090416"/>
                  <a:pt x="1939226" y="4114800"/>
                </a:cubicBezTo>
                <a:cubicBezTo>
                  <a:pt x="1933130" y="4187952"/>
                  <a:pt x="1937751" y="4262802"/>
                  <a:pt x="1920938" y="4334256"/>
                </a:cubicBezTo>
                <a:cubicBezTo>
                  <a:pt x="1903298" y="4409227"/>
                  <a:pt x="1854442" y="4428681"/>
                  <a:pt x="1811210" y="4480560"/>
                </a:cubicBezTo>
                <a:cubicBezTo>
                  <a:pt x="1797139" y="4497445"/>
                  <a:pt x="1793717" y="4524519"/>
                  <a:pt x="1774634" y="4535424"/>
                </a:cubicBezTo>
                <a:cubicBezTo>
                  <a:pt x="1589235" y="4641366"/>
                  <a:pt x="1563986" y="4625983"/>
                  <a:pt x="1372298" y="4645152"/>
                </a:cubicBezTo>
                <a:cubicBezTo>
                  <a:pt x="1268666" y="4632960"/>
                  <a:pt x="1160743" y="4640507"/>
                  <a:pt x="1061402" y="4608576"/>
                </a:cubicBezTo>
                <a:cubicBezTo>
                  <a:pt x="985733" y="4584254"/>
                  <a:pt x="931325" y="4516105"/>
                  <a:pt x="860234" y="4480560"/>
                </a:cubicBezTo>
                <a:lnTo>
                  <a:pt x="787082" y="4443984"/>
                </a:lnTo>
                <a:cubicBezTo>
                  <a:pt x="689792" y="4298049"/>
                  <a:pt x="745434" y="4406999"/>
                  <a:pt x="787082" y="4059936"/>
                </a:cubicBezTo>
                <a:cubicBezTo>
                  <a:pt x="806648" y="3896886"/>
                  <a:pt x="791924" y="3973873"/>
                  <a:pt x="841946" y="3840480"/>
                </a:cubicBezTo>
                <a:cubicBezTo>
                  <a:pt x="848715" y="3822430"/>
                  <a:pt x="844812" y="3797182"/>
                  <a:pt x="860234" y="3785616"/>
                </a:cubicBezTo>
                <a:cubicBezTo>
                  <a:pt x="933619" y="3730577"/>
                  <a:pt x="1092396" y="3707298"/>
                  <a:pt x="1171130" y="3694176"/>
                </a:cubicBezTo>
                <a:cubicBezTo>
                  <a:pt x="1256167" y="3680003"/>
                  <a:pt x="1341954" y="3670709"/>
                  <a:pt x="1427162" y="3657600"/>
                </a:cubicBezTo>
                <a:cubicBezTo>
                  <a:pt x="1500461" y="3646323"/>
                  <a:pt x="1573466" y="3633216"/>
                  <a:pt x="1646618" y="3621024"/>
                </a:cubicBezTo>
                <a:cubicBezTo>
                  <a:pt x="2079434" y="3633216"/>
                  <a:pt x="2512677" y="3634843"/>
                  <a:pt x="2945066" y="3657600"/>
                </a:cubicBezTo>
                <a:cubicBezTo>
                  <a:pt x="2977849" y="3659325"/>
                  <a:pt x="3008668" y="3676777"/>
                  <a:pt x="3036506" y="3694176"/>
                </a:cubicBezTo>
                <a:cubicBezTo>
                  <a:pt x="3058438" y="3707883"/>
                  <a:pt x="3073082" y="3730752"/>
                  <a:pt x="3091370" y="3749040"/>
                </a:cubicBezTo>
                <a:cubicBezTo>
                  <a:pt x="3103562" y="3797808"/>
                  <a:pt x="3112050" y="3847655"/>
                  <a:pt x="3127946" y="3895344"/>
                </a:cubicBezTo>
                <a:lnTo>
                  <a:pt x="3201098" y="4114800"/>
                </a:lnTo>
                <a:cubicBezTo>
                  <a:pt x="3182810" y="4291584"/>
                  <a:pt x="3173671" y="4469555"/>
                  <a:pt x="3146234" y="4645152"/>
                </a:cubicBezTo>
                <a:cubicBezTo>
                  <a:pt x="3142841" y="4666868"/>
                  <a:pt x="3127543" y="4687241"/>
                  <a:pt x="3109658" y="4700016"/>
                </a:cubicBezTo>
                <a:cubicBezTo>
                  <a:pt x="3082945" y="4719097"/>
                  <a:pt x="3047580" y="4721911"/>
                  <a:pt x="3018218" y="4736592"/>
                </a:cubicBezTo>
                <a:cubicBezTo>
                  <a:pt x="2998559" y="4746422"/>
                  <a:pt x="2984206" y="4766217"/>
                  <a:pt x="2963354" y="4773168"/>
                </a:cubicBezTo>
                <a:cubicBezTo>
                  <a:pt x="2928176" y="4784894"/>
                  <a:pt x="2890202" y="4785360"/>
                  <a:pt x="2853626" y="4791456"/>
                </a:cubicBezTo>
                <a:cubicBezTo>
                  <a:pt x="2676525" y="4771778"/>
                  <a:pt x="2702741" y="4818870"/>
                  <a:pt x="2634170" y="4681728"/>
                </a:cubicBezTo>
                <a:cubicBezTo>
                  <a:pt x="2625549" y="4664486"/>
                  <a:pt x="2621978" y="4645152"/>
                  <a:pt x="2615882" y="4626864"/>
                </a:cubicBezTo>
                <a:cubicBezTo>
                  <a:pt x="2587089" y="4367730"/>
                  <a:pt x="2577874" y="4359810"/>
                  <a:pt x="2615882" y="4005072"/>
                </a:cubicBezTo>
                <a:cubicBezTo>
                  <a:pt x="2618224" y="3983218"/>
                  <a:pt x="2637984" y="3966749"/>
                  <a:pt x="2652458" y="3950208"/>
                </a:cubicBezTo>
                <a:cubicBezTo>
                  <a:pt x="2700733" y="3895036"/>
                  <a:pt x="2774320" y="3827860"/>
                  <a:pt x="2835338" y="3785616"/>
                </a:cubicBezTo>
                <a:cubicBezTo>
                  <a:pt x="2954924" y="3702826"/>
                  <a:pt x="3022312" y="3665933"/>
                  <a:pt x="3164522" y="3621024"/>
                </a:cubicBezTo>
                <a:cubicBezTo>
                  <a:pt x="3218116" y="3604100"/>
                  <a:pt x="3273157" y="3589694"/>
                  <a:pt x="3329114" y="3584448"/>
                </a:cubicBezTo>
                <a:cubicBezTo>
                  <a:pt x="3468842" y="3571349"/>
                  <a:pt x="3609530" y="3572256"/>
                  <a:pt x="3749738" y="3566160"/>
                </a:cubicBezTo>
                <a:cubicBezTo>
                  <a:pt x="5257456" y="3635747"/>
                  <a:pt x="4512707" y="3485203"/>
                  <a:pt x="5194490" y="3712464"/>
                </a:cubicBezTo>
                <a:cubicBezTo>
                  <a:pt x="5254868" y="3732590"/>
                  <a:pt x="5316992" y="3747202"/>
                  <a:pt x="5377370" y="3767328"/>
                </a:cubicBezTo>
                <a:cubicBezTo>
                  <a:pt x="5433391" y="3786002"/>
                  <a:pt x="5478873" y="3803146"/>
                  <a:pt x="5523674" y="3840480"/>
                </a:cubicBezTo>
                <a:cubicBezTo>
                  <a:pt x="5576478" y="3884484"/>
                  <a:pt x="5579150" y="3896262"/>
                  <a:pt x="5615114" y="3950208"/>
                </a:cubicBezTo>
                <a:cubicBezTo>
                  <a:pt x="5621210" y="3980688"/>
                  <a:pt x="5625863" y="4011492"/>
                  <a:pt x="5633402" y="4041648"/>
                </a:cubicBezTo>
                <a:cubicBezTo>
                  <a:pt x="5638077" y="4060350"/>
                  <a:pt x="5646394" y="4077976"/>
                  <a:pt x="5651690" y="4096512"/>
                </a:cubicBezTo>
                <a:cubicBezTo>
                  <a:pt x="5658595" y="4120679"/>
                  <a:pt x="5663882" y="4145280"/>
                  <a:pt x="5669978" y="4169664"/>
                </a:cubicBezTo>
                <a:cubicBezTo>
                  <a:pt x="5657786" y="4285488"/>
                  <a:pt x="5685486" y="4412968"/>
                  <a:pt x="5633402" y="4517136"/>
                </a:cubicBezTo>
                <a:cubicBezTo>
                  <a:pt x="5586976" y="4609988"/>
                  <a:pt x="5492859" y="4681853"/>
                  <a:pt x="5395658" y="4718304"/>
                </a:cubicBezTo>
                <a:cubicBezTo>
                  <a:pt x="5302641" y="4753185"/>
                  <a:pt x="5033140" y="4856307"/>
                  <a:pt x="4975034" y="4864608"/>
                </a:cubicBezTo>
                <a:lnTo>
                  <a:pt x="4847018" y="4882896"/>
                </a:lnTo>
                <a:cubicBezTo>
                  <a:pt x="4798250" y="4876800"/>
                  <a:pt x="4744079" y="4887736"/>
                  <a:pt x="4700714" y="4864608"/>
                </a:cubicBezTo>
                <a:cubicBezTo>
                  <a:pt x="4618930" y="4820990"/>
                  <a:pt x="4570092" y="4743733"/>
                  <a:pt x="4536122" y="4663440"/>
                </a:cubicBezTo>
                <a:cubicBezTo>
                  <a:pt x="4479663" y="4529992"/>
                  <a:pt x="4371530" y="4261104"/>
                  <a:pt x="4371530" y="4261104"/>
                </a:cubicBezTo>
                <a:cubicBezTo>
                  <a:pt x="4365434" y="4230624"/>
                  <a:pt x="4349222" y="4200487"/>
                  <a:pt x="4353242" y="4169664"/>
                </a:cubicBezTo>
                <a:cubicBezTo>
                  <a:pt x="4367780" y="4058203"/>
                  <a:pt x="4398021" y="3949245"/>
                  <a:pt x="4426394" y="3840480"/>
                </a:cubicBezTo>
                <a:cubicBezTo>
                  <a:pt x="4461295" y="3706691"/>
                  <a:pt x="4587574" y="3561580"/>
                  <a:pt x="4700714" y="3511296"/>
                </a:cubicBezTo>
                <a:cubicBezTo>
                  <a:pt x="4755578" y="3486912"/>
                  <a:pt x="4812978" y="3467579"/>
                  <a:pt x="4865306" y="3438144"/>
                </a:cubicBezTo>
                <a:cubicBezTo>
                  <a:pt x="4911011" y="3412435"/>
                  <a:pt x="4945402" y="3368002"/>
                  <a:pt x="4993322" y="3346704"/>
                </a:cubicBezTo>
                <a:cubicBezTo>
                  <a:pt x="5127044" y="3287272"/>
                  <a:pt x="5253538" y="3285395"/>
                  <a:pt x="5395658" y="3273552"/>
                </a:cubicBezTo>
                <a:lnTo>
                  <a:pt x="5633402" y="3255264"/>
                </a:lnTo>
                <a:cubicBezTo>
                  <a:pt x="5932106" y="3267456"/>
                  <a:pt x="6231997" y="3262576"/>
                  <a:pt x="6529514" y="3291840"/>
                </a:cubicBezTo>
                <a:cubicBezTo>
                  <a:pt x="6625976" y="3301328"/>
                  <a:pt x="6987586" y="3468466"/>
                  <a:pt x="7041578" y="3493008"/>
                </a:cubicBezTo>
                <a:cubicBezTo>
                  <a:pt x="7118003" y="3527746"/>
                  <a:pt x="7145747" y="3541289"/>
                  <a:pt x="7206170" y="3584448"/>
                </a:cubicBezTo>
                <a:cubicBezTo>
                  <a:pt x="7230973" y="3602164"/>
                  <a:pt x="7257769" y="3617759"/>
                  <a:pt x="7279322" y="3639312"/>
                </a:cubicBezTo>
                <a:cubicBezTo>
                  <a:pt x="7343039" y="3703029"/>
                  <a:pt x="7294522" y="3679628"/>
                  <a:pt x="7334186" y="3749040"/>
                </a:cubicBezTo>
                <a:cubicBezTo>
                  <a:pt x="7349308" y="3775504"/>
                  <a:pt x="7370762" y="3797808"/>
                  <a:pt x="7389050" y="3822192"/>
                </a:cubicBezTo>
                <a:cubicBezTo>
                  <a:pt x="7382954" y="3938016"/>
                  <a:pt x="7389086" y="4055136"/>
                  <a:pt x="7370762" y="4169664"/>
                </a:cubicBezTo>
                <a:cubicBezTo>
                  <a:pt x="7360105" y="4236273"/>
                  <a:pt x="7265818" y="4347760"/>
                  <a:pt x="7224458" y="4389120"/>
                </a:cubicBezTo>
                <a:cubicBezTo>
                  <a:pt x="7193509" y="4420069"/>
                  <a:pt x="7058715" y="4519074"/>
                  <a:pt x="7023290" y="4535424"/>
                </a:cubicBezTo>
                <a:cubicBezTo>
                  <a:pt x="6982995" y="4554022"/>
                  <a:pt x="6937633" y="4558763"/>
                  <a:pt x="6895274" y="4572000"/>
                </a:cubicBezTo>
                <a:cubicBezTo>
                  <a:pt x="6840075" y="4589250"/>
                  <a:pt x="6785546" y="4608576"/>
                  <a:pt x="6730682" y="4626864"/>
                </a:cubicBezTo>
                <a:cubicBezTo>
                  <a:pt x="6492938" y="4614672"/>
                  <a:pt x="6253913" y="4617784"/>
                  <a:pt x="6017450" y="4590288"/>
                </a:cubicBezTo>
                <a:cubicBezTo>
                  <a:pt x="5987174" y="4586768"/>
                  <a:pt x="5967237" y="4555495"/>
                  <a:pt x="5944298" y="4535424"/>
                </a:cubicBezTo>
                <a:cubicBezTo>
                  <a:pt x="5918346" y="4512716"/>
                  <a:pt x="5896920" y="4485182"/>
                  <a:pt x="5871146" y="4462272"/>
                </a:cubicBezTo>
                <a:cubicBezTo>
                  <a:pt x="5719215" y="4327222"/>
                  <a:pt x="5834101" y="4457114"/>
                  <a:pt x="5706554" y="4297680"/>
                </a:cubicBezTo>
                <a:cubicBezTo>
                  <a:pt x="5629450" y="4066368"/>
                  <a:pt x="5671812" y="4226463"/>
                  <a:pt x="5651690" y="3803904"/>
                </a:cubicBezTo>
                <a:cubicBezTo>
                  <a:pt x="5663882" y="3736848"/>
                  <a:pt x="5666713" y="3667394"/>
                  <a:pt x="5688266" y="3602736"/>
                </a:cubicBezTo>
                <a:cubicBezTo>
                  <a:pt x="5697905" y="3573820"/>
                  <a:pt x="5719474" y="3548804"/>
                  <a:pt x="5743130" y="3529584"/>
                </a:cubicBezTo>
                <a:cubicBezTo>
                  <a:pt x="6010703" y="3312181"/>
                  <a:pt x="5945734" y="3369126"/>
                  <a:pt x="6291770" y="3328416"/>
                </a:cubicBezTo>
                <a:cubicBezTo>
                  <a:pt x="6517322" y="3334512"/>
                  <a:pt x="6743393" y="3330238"/>
                  <a:pt x="6968426" y="3346704"/>
                </a:cubicBezTo>
                <a:cubicBezTo>
                  <a:pt x="7030936" y="3351278"/>
                  <a:pt x="7100087" y="3445083"/>
                  <a:pt x="7133018" y="3474720"/>
                </a:cubicBezTo>
                <a:cubicBezTo>
                  <a:pt x="7162031" y="3500832"/>
                  <a:pt x="7195284" y="3521940"/>
                  <a:pt x="7224458" y="3547872"/>
                </a:cubicBezTo>
                <a:cubicBezTo>
                  <a:pt x="7250232" y="3570782"/>
                  <a:pt x="7270390" y="3599853"/>
                  <a:pt x="7297610" y="3621024"/>
                </a:cubicBezTo>
                <a:cubicBezTo>
                  <a:pt x="7325668" y="3642847"/>
                  <a:pt x="7358570" y="3657600"/>
                  <a:pt x="7389050" y="3675888"/>
                </a:cubicBezTo>
                <a:cubicBezTo>
                  <a:pt x="7401242" y="3694176"/>
                  <a:pt x="7411555" y="3713867"/>
                  <a:pt x="7425626" y="3730752"/>
                </a:cubicBezTo>
                <a:cubicBezTo>
                  <a:pt x="7442183" y="3750621"/>
                  <a:pt x="7469986" y="3761982"/>
                  <a:pt x="7480490" y="3785616"/>
                </a:cubicBezTo>
                <a:cubicBezTo>
                  <a:pt x="7495550" y="3819501"/>
                  <a:pt x="7492682" y="3858768"/>
                  <a:pt x="7498778" y="3895344"/>
                </a:cubicBezTo>
                <a:cubicBezTo>
                  <a:pt x="7477123" y="4036101"/>
                  <a:pt x="7494444" y="4122905"/>
                  <a:pt x="7407338" y="4224528"/>
                </a:cubicBezTo>
                <a:cubicBezTo>
                  <a:pt x="7393034" y="4241216"/>
                  <a:pt x="7373526" y="4254788"/>
                  <a:pt x="7352474" y="4261104"/>
                </a:cubicBezTo>
                <a:cubicBezTo>
                  <a:pt x="7311187" y="4273490"/>
                  <a:pt x="7267130" y="4273296"/>
                  <a:pt x="7224458" y="4279392"/>
                </a:cubicBezTo>
                <a:cubicBezTo>
                  <a:pt x="7139114" y="4334256"/>
                  <a:pt x="7066854" y="4419377"/>
                  <a:pt x="6968426" y="4443984"/>
                </a:cubicBezTo>
                <a:lnTo>
                  <a:pt x="6748970" y="4498848"/>
                </a:lnTo>
                <a:cubicBezTo>
                  <a:pt x="6555828" y="4485052"/>
                  <a:pt x="6518612" y="4550195"/>
                  <a:pt x="6456362" y="4425696"/>
                </a:cubicBezTo>
                <a:cubicBezTo>
                  <a:pt x="6447741" y="4408454"/>
                  <a:pt x="6444170" y="4389120"/>
                  <a:pt x="6438074" y="4370832"/>
                </a:cubicBezTo>
                <a:cubicBezTo>
                  <a:pt x="6450266" y="4248912"/>
                  <a:pt x="6429740" y="4119073"/>
                  <a:pt x="6474650" y="4005072"/>
                </a:cubicBezTo>
                <a:cubicBezTo>
                  <a:pt x="6574458" y="3751712"/>
                  <a:pt x="6829333" y="3686891"/>
                  <a:pt x="7059866" y="3621024"/>
                </a:cubicBezTo>
                <a:cubicBezTo>
                  <a:pt x="7336430" y="3542006"/>
                  <a:pt x="7327654" y="3540157"/>
                  <a:pt x="7626794" y="3474720"/>
                </a:cubicBezTo>
                <a:cubicBezTo>
                  <a:pt x="7717891" y="3454793"/>
                  <a:pt x="7808233" y="3428149"/>
                  <a:pt x="7901114" y="3419856"/>
                </a:cubicBezTo>
                <a:cubicBezTo>
                  <a:pt x="8150356" y="3397602"/>
                  <a:pt x="8650922" y="3383280"/>
                  <a:pt x="8650922" y="3383280"/>
                </a:cubicBezTo>
                <a:cubicBezTo>
                  <a:pt x="9142994" y="3441552"/>
                  <a:pt x="10018019" y="3420316"/>
                  <a:pt x="10534586" y="3749040"/>
                </a:cubicBezTo>
                <a:cubicBezTo>
                  <a:pt x="10594330" y="3787059"/>
                  <a:pt x="10732670" y="3854656"/>
                  <a:pt x="10790618" y="3931920"/>
                </a:cubicBezTo>
                <a:cubicBezTo>
                  <a:pt x="10811945" y="3960356"/>
                  <a:pt x="10827194" y="3992880"/>
                  <a:pt x="10845482" y="4023360"/>
                </a:cubicBezTo>
                <a:cubicBezTo>
                  <a:pt x="10861314" y="4134187"/>
                  <a:pt x="10883863" y="4219113"/>
                  <a:pt x="10845482" y="4334256"/>
                </a:cubicBezTo>
                <a:cubicBezTo>
                  <a:pt x="10838531" y="4355108"/>
                  <a:pt x="10808906" y="4358640"/>
                  <a:pt x="10790618" y="4370832"/>
                </a:cubicBezTo>
                <a:cubicBezTo>
                  <a:pt x="10778426" y="4389120"/>
                  <a:pt x="10769584" y="4410154"/>
                  <a:pt x="10754042" y="4425696"/>
                </a:cubicBezTo>
                <a:cubicBezTo>
                  <a:pt x="10710847" y="4468891"/>
                  <a:pt x="10676228" y="4462989"/>
                  <a:pt x="10626026" y="4498848"/>
                </a:cubicBezTo>
                <a:cubicBezTo>
                  <a:pt x="10604980" y="4513881"/>
                  <a:pt x="10594295" y="4542146"/>
                  <a:pt x="10571162" y="4553712"/>
                </a:cubicBezTo>
                <a:cubicBezTo>
                  <a:pt x="10543360" y="4567613"/>
                  <a:pt x="10509710" y="4563821"/>
                  <a:pt x="10479722" y="4572000"/>
                </a:cubicBezTo>
                <a:cubicBezTo>
                  <a:pt x="10256839" y="4632786"/>
                  <a:pt x="10495345" y="4594648"/>
                  <a:pt x="10205402" y="4626864"/>
                </a:cubicBezTo>
                <a:cubicBezTo>
                  <a:pt x="10034714" y="4614672"/>
                  <a:pt x="9862919" y="4613204"/>
                  <a:pt x="9693338" y="4590288"/>
                </a:cubicBezTo>
                <a:cubicBezTo>
                  <a:pt x="9636027" y="4582543"/>
                  <a:pt x="9582046" y="4557866"/>
                  <a:pt x="9528746" y="4535424"/>
                </a:cubicBezTo>
                <a:cubicBezTo>
                  <a:pt x="9371958" y="4469408"/>
                  <a:pt x="9216725" y="4378570"/>
                  <a:pt x="9108122" y="4242816"/>
                </a:cubicBezTo>
                <a:cubicBezTo>
                  <a:pt x="9083738" y="4212336"/>
                  <a:pt x="9055926" y="4184307"/>
                  <a:pt x="9034970" y="4151376"/>
                </a:cubicBezTo>
                <a:cubicBezTo>
                  <a:pt x="9013015" y="4116876"/>
                  <a:pt x="8998394" y="4078224"/>
                  <a:pt x="8980106" y="4041648"/>
                </a:cubicBezTo>
                <a:cubicBezTo>
                  <a:pt x="8936297" y="3822605"/>
                  <a:pt x="8908561" y="3720345"/>
                  <a:pt x="8980106" y="3419856"/>
                </a:cubicBezTo>
                <a:cubicBezTo>
                  <a:pt x="9002431" y="3326091"/>
                  <a:pt x="9076543" y="3250267"/>
                  <a:pt x="9144698" y="3182112"/>
                </a:cubicBezTo>
                <a:cubicBezTo>
                  <a:pt x="9188853" y="3137957"/>
                  <a:pt x="9284345" y="3034387"/>
                  <a:pt x="9345866" y="2999232"/>
                </a:cubicBezTo>
                <a:cubicBezTo>
                  <a:pt x="9397994" y="2969444"/>
                  <a:pt x="9456199" y="2951782"/>
                  <a:pt x="9510458" y="2926080"/>
                </a:cubicBezTo>
                <a:cubicBezTo>
                  <a:pt x="9572053" y="2896904"/>
                  <a:pt x="9629817" y="2859343"/>
                  <a:pt x="9693338" y="2834640"/>
                </a:cubicBezTo>
                <a:cubicBezTo>
                  <a:pt x="9822461" y="2784426"/>
                  <a:pt x="10062649" y="2774760"/>
                  <a:pt x="10168826" y="2761488"/>
                </a:cubicBezTo>
                <a:cubicBezTo>
                  <a:pt x="10231221" y="2753689"/>
                  <a:pt x="10307574" y="2737396"/>
                  <a:pt x="10369994" y="2724912"/>
                </a:cubicBezTo>
                <a:cubicBezTo>
                  <a:pt x="10442227" y="2742970"/>
                  <a:pt x="10525850" y="2752636"/>
                  <a:pt x="10589450" y="2798064"/>
                </a:cubicBezTo>
                <a:cubicBezTo>
                  <a:pt x="10679583" y="2862445"/>
                  <a:pt x="10796486" y="3102409"/>
                  <a:pt x="10808906" y="3127248"/>
                </a:cubicBezTo>
                <a:cubicBezTo>
                  <a:pt x="11041065" y="3591566"/>
                  <a:pt x="10791787" y="3084060"/>
                  <a:pt x="10955210" y="3438144"/>
                </a:cubicBezTo>
                <a:cubicBezTo>
                  <a:pt x="10972347" y="3475273"/>
                  <a:pt x="10996320" y="3509361"/>
                  <a:pt x="11010074" y="3547872"/>
                </a:cubicBezTo>
                <a:cubicBezTo>
                  <a:pt x="11026981" y="3595212"/>
                  <a:pt x="11034458" y="3645408"/>
                  <a:pt x="11046650" y="3694176"/>
                </a:cubicBezTo>
                <a:cubicBezTo>
                  <a:pt x="11037915" y="3746588"/>
                  <a:pt x="11043664" y="3989770"/>
                  <a:pt x="10955210" y="4078224"/>
                </a:cubicBezTo>
                <a:cubicBezTo>
                  <a:pt x="10939668" y="4093766"/>
                  <a:pt x="10918231" y="4102025"/>
                  <a:pt x="10900346" y="4114800"/>
                </a:cubicBezTo>
                <a:cubicBezTo>
                  <a:pt x="10875543" y="4132516"/>
                  <a:pt x="10855642" y="4158722"/>
                  <a:pt x="10827194" y="4169664"/>
                </a:cubicBezTo>
                <a:cubicBezTo>
                  <a:pt x="10774738" y="4189839"/>
                  <a:pt x="10717466" y="4194048"/>
                  <a:pt x="10662602" y="4206240"/>
                </a:cubicBezTo>
                <a:cubicBezTo>
                  <a:pt x="10491914" y="4187952"/>
                  <a:pt x="10319503" y="4181703"/>
                  <a:pt x="10150538" y="4151376"/>
                </a:cubicBezTo>
                <a:cubicBezTo>
                  <a:pt x="10080308" y="4138771"/>
                  <a:pt x="10011321" y="4113624"/>
                  <a:pt x="9949370" y="4078224"/>
                </a:cubicBezTo>
                <a:cubicBezTo>
                  <a:pt x="9796702" y="3990985"/>
                  <a:pt x="9642788" y="3901405"/>
                  <a:pt x="9510458" y="3785616"/>
                </a:cubicBezTo>
                <a:cubicBezTo>
                  <a:pt x="9324689" y="3623068"/>
                  <a:pt x="9416885" y="3695265"/>
                  <a:pt x="9236138" y="3566160"/>
                </a:cubicBezTo>
                <a:cubicBezTo>
                  <a:pt x="9211754" y="3529584"/>
                  <a:pt x="9160062" y="3500294"/>
                  <a:pt x="9162986" y="3456432"/>
                </a:cubicBezTo>
                <a:cubicBezTo>
                  <a:pt x="9175178" y="3273552"/>
                  <a:pt x="9177507" y="3089746"/>
                  <a:pt x="9199562" y="2907792"/>
                </a:cubicBezTo>
                <a:cubicBezTo>
                  <a:pt x="9202207" y="2885972"/>
                  <a:pt x="9219710" y="2867530"/>
                  <a:pt x="9236138" y="2852928"/>
                </a:cubicBezTo>
                <a:cubicBezTo>
                  <a:pt x="9327405" y="2771801"/>
                  <a:pt x="9355193" y="2762562"/>
                  <a:pt x="9455594" y="2724912"/>
                </a:cubicBezTo>
                <a:cubicBezTo>
                  <a:pt x="9473644" y="2718143"/>
                  <a:pt x="9491640" y="2710806"/>
                  <a:pt x="9510458" y="2706624"/>
                </a:cubicBezTo>
                <a:cubicBezTo>
                  <a:pt x="9546656" y="2698580"/>
                  <a:pt x="9583610" y="2694432"/>
                  <a:pt x="9620186" y="2688336"/>
                </a:cubicBezTo>
                <a:cubicBezTo>
                  <a:pt x="9656762" y="2694432"/>
                  <a:pt x="9700644" y="2683859"/>
                  <a:pt x="9729914" y="2706624"/>
                </a:cubicBezTo>
                <a:cubicBezTo>
                  <a:pt x="9802040" y="2762722"/>
                  <a:pt x="9781119" y="2873041"/>
                  <a:pt x="9803066" y="2944368"/>
                </a:cubicBezTo>
                <a:cubicBezTo>
                  <a:pt x="9815092" y="2983453"/>
                  <a:pt x="9844421" y="3015499"/>
                  <a:pt x="9857930" y="3054096"/>
                </a:cubicBezTo>
                <a:cubicBezTo>
                  <a:pt x="9887252" y="3137872"/>
                  <a:pt x="9931082" y="3310128"/>
                  <a:pt x="9931082" y="3310128"/>
                </a:cubicBezTo>
                <a:cubicBezTo>
                  <a:pt x="9950503" y="3465493"/>
                  <a:pt x="9971723" y="3560061"/>
                  <a:pt x="9931082" y="3730752"/>
                </a:cubicBezTo>
                <a:cubicBezTo>
                  <a:pt x="9920900" y="3773515"/>
                  <a:pt x="9889014" y="3809396"/>
                  <a:pt x="9857930" y="3840480"/>
                </a:cubicBezTo>
                <a:cubicBezTo>
                  <a:pt x="9833546" y="3864864"/>
                  <a:pt x="9811998" y="3892461"/>
                  <a:pt x="9784778" y="3913632"/>
                </a:cubicBezTo>
                <a:cubicBezTo>
                  <a:pt x="9705411" y="3975362"/>
                  <a:pt x="9678106" y="3971323"/>
                  <a:pt x="9583610" y="4005072"/>
                </a:cubicBezTo>
                <a:cubicBezTo>
                  <a:pt x="9534560" y="4022590"/>
                  <a:pt x="9488006" y="4048007"/>
                  <a:pt x="9437306" y="4059936"/>
                </a:cubicBezTo>
                <a:cubicBezTo>
                  <a:pt x="9383572" y="4072579"/>
                  <a:pt x="9327578" y="4072128"/>
                  <a:pt x="9272714" y="4078224"/>
                </a:cubicBezTo>
                <a:cubicBezTo>
                  <a:pt x="8842606" y="4185751"/>
                  <a:pt x="9026687" y="4153262"/>
                  <a:pt x="8175434" y="4096512"/>
                </a:cubicBezTo>
                <a:cubicBezTo>
                  <a:pt x="8123465" y="4093047"/>
                  <a:pt x="8077208" y="4061680"/>
                  <a:pt x="8029130" y="4041648"/>
                </a:cubicBezTo>
                <a:cubicBezTo>
                  <a:pt x="7993356" y="4026742"/>
                  <a:pt x="7932677" y="3994799"/>
                  <a:pt x="7901114" y="3968496"/>
                </a:cubicBezTo>
                <a:cubicBezTo>
                  <a:pt x="7881245" y="3951939"/>
                  <a:pt x="7864538" y="3931920"/>
                  <a:pt x="7846250" y="3913632"/>
                </a:cubicBezTo>
                <a:cubicBezTo>
                  <a:pt x="7825468" y="3830504"/>
                  <a:pt x="7821672" y="3798817"/>
                  <a:pt x="7773098" y="3712464"/>
                </a:cubicBezTo>
                <a:cubicBezTo>
                  <a:pt x="7702872" y="3587618"/>
                  <a:pt x="7635185" y="3536469"/>
                  <a:pt x="7590218" y="3401568"/>
                </a:cubicBezTo>
                <a:cubicBezTo>
                  <a:pt x="7552344" y="3287947"/>
                  <a:pt x="7529258" y="3169920"/>
                  <a:pt x="7498778" y="3054096"/>
                </a:cubicBezTo>
                <a:cubicBezTo>
                  <a:pt x="7510970" y="2968752"/>
                  <a:pt x="7503336" y="2878108"/>
                  <a:pt x="7535354" y="2798064"/>
                </a:cubicBezTo>
                <a:cubicBezTo>
                  <a:pt x="7554565" y="2750037"/>
                  <a:pt x="7606634" y="2722939"/>
                  <a:pt x="7645082" y="2688336"/>
                </a:cubicBezTo>
                <a:cubicBezTo>
                  <a:pt x="7704619" y="2634752"/>
                  <a:pt x="7767526" y="2601100"/>
                  <a:pt x="7846250" y="2578608"/>
                </a:cubicBezTo>
                <a:cubicBezTo>
                  <a:pt x="7887697" y="2566766"/>
                  <a:pt x="7931662" y="2566874"/>
                  <a:pt x="7974266" y="2560320"/>
                </a:cubicBezTo>
                <a:cubicBezTo>
                  <a:pt x="8010915" y="2554682"/>
                  <a:pt x="8047418" y="2548128"/>
                  <a:pt x="8083994" y="2542032"/>
                </a:cubicBezTo>
                <a:cubicBezTo>
                  <a:pt x="8230298" y="2566416"/>
                  <a:pt x="8379012" y="2579211"/>
                  <a:pt x="8522906" y="2615184"/>
                </a:cubicBezTo>
                <a:cubicBezTo>
                  <a:pt x="8575802" y="2628408"/>
                  <a:pt x="8621547" y="2661857"/>
                  <a:pt x="8669210" y="2688336"/>
                </a:cubicBezTo>
                <a:cubicBezTo>
                  <a:pt x="8752613" y="2734671"/>
                  <a:pt x="8900789" y="2823406"/>
                  <a:pt x="8980106" y="2889504"/>
                </a:cubicBezTo>
                <a:cubicBezTo>
                  <a:pt x="9071999" y="2966081"/>
                  <a:pt x="9078873" y="2991935"/>
                  <a:pt x="9144698" y="3090672"/>
                </a:cubicBezTo>
                <a:cubicBezTo>
                  <a:pt x="9156890" y="3108960"/>
                  <a:pt x="9174323" y="3124684"/>
                  <a:pt x="9181274" y="3145536"/>
                </a:cubicBezTo>
                <a:cubicBezTo>
                  <a:pt x="9187370" y="3163824"/>
                  <a:pt x="9191968" y="3182681"/>
                  <a:pt x="9199562" y="3200400"/>
                </a:cubicBezTo>
                <a:cubicBezTo>
                  <a:pt x="9267358" y="3358590"/>
                  <a:pt x="9211537" y="3199750"/>
                  <a:pt x="9254426" y="3328416"/>
                </a:cubicBezTo>
                <a:cubicBezTo>
                  <a:pt x="9287976" y="3596814"/>
                  <a:pt x="9311497" y="3711403"/>
                  <a:pt x="9236138" y="4059936"/>
                </a:cubicBezTo>
                <a:cubicBezTo>
                  <a:pt x="9225591" y="4108715"/>
                  <a:pt x="8973729" y="4237456"/>
                  <a:pt x="8961818" y="4242816"/>
                </a:cubicBezTo>
                <a:cubicBezTo>
                  <a:pt x="8896751" y="4272096"/>
                  <a:pt x="8829488" y="4297194"/>
                  <a:pt x="8760650" y="4315968"/>
                </a:cubicBezTo>
                <a:cubicBezTo>
                  <a:pt x="8623562" y="4353356"/>
                  <a:pt x="8498605" y="4357471"/>
                  <a:pt x="8358314" y="4370832"/>
                </a:cubicBezTo>
                <a:lnTo>
                  <a:pt x="8175434" y="4389120"/>
                </a:lnTo>
                <a:cubicBezTo>
                  <a:pt x="8041322" y="4383024"/>
                  <a:pt x="7905522" y="4392903"/>
                  <a:pt x="7773098" y="4370832"/>
                </a:cubicBezTo>
                <a:cubicBezTo>
                  <a:pt x="7751418" y="4367219"/>
                  <a:pt x="7742305" y="4337173"/>
                  <a:pt x="7736522" y="4315968"/>
                </a:cubicBezTo>
                <a:cubicBezTo>
                  <a:pt x="7723590" y="4268552"/>
                  <a:pt x="7725185" y="4218318"/>
                  <a:pt x="7718234" y="4169664"/>
                </a:cubicBezTo>
                <a:cubicBezTo>
                  <a:pt x="7665498" y="3800515"/>
                  <a:pt x="7739494" y="4376319"/>
                  <a:pt x="7681658" y="3913632"/>
                </a:cubicBezTo>
                <a:cubicBezTo>
                  <a:pt x="7687754" y="3767328"/>
                  <a:pt x="7671229" y="3618307"/>
                  <a:pt x="7699946" y="3474720"/>
                </a:cubicBezTo>
                <a:cubicBezTo>
                  <a:pt x="7709283" y="3428033"/>
                  <a:pt x="7755997" y="3396842"/>
                  <a:pt x="7791386" y="3364992"/>
                </a:cubicBezTo>
                <a:cubicBezTo>
                  <a:pt x="7881990" y="3283449"/>
                  <a:pt x="7982186" y="3292028"/>
                  <a:pt x="8102282" y="3273552"/>
                </a:cubicBezTo>
                <a:cubicBezTo>
                  <a:pt x="8187490" y="3260443"/>
                  <a:pt x="8272970" y="3249168"/>
                  <a:pt x="8358314" y="3236976"/>
                </a:cubicBezTo>
                <a:cubicBezTo>
                  <a:pt x="8620442" y="3249168"/>
                  <a:pt x="8884243" y="3241566"/>
                  <a:pt x="9144698" y="3273552"/>
                </a:cubicBezTo>
                <a:cubicBezTo>
                  <a:pt x="9234646" y="3284598"/>
                  <a:pt x="9317208" y="3329825"/>
                  <a:pt x="9400730" y="3364992"/>
                </a:cubicBezTo>
                <a:cubicBezTo>
                  <a:pt x="9614913" y="3455174"/>
                  <a:pt x="9758409" y="3511141"/>
                  <a:pt x="9931082" y="3621024"/>
                </a:cubicBezTo>
                <a:cubicBezTo>
                  <a:pt x="9968168" y="3644624"/>
                  <a:pt x="10007955" y="3664971"/>
                  <a:pt x="10040810" y="3694176"/>
                </a:cubicBezTo>
                <a:cubicBezTo>
                  <a:pt x="10063591" y="3714426"/>
                  <a:pt x="10075603" y="3744389"/>
                  <a:pt x="10095674" y="3767328"/>
                </a:cubicBezTo>
                <a:cubicBezTo>
                  <a:pt x="10118382" y="3793280"/>
                  <a:pt x="10144442" y="3816096"/>
                  <a:pt x="10168826" y="3840480"/>
                </a:cubicBezTo>
                <a:cubicBezTo>
                  <a:pt x="10187114" y="3883152"/>
                  <a:pt x="10210037" y="3924123"/>
                  <a:pt x="10223690" y="3968496"/>
                </a:cubicBezTo>
                <a:cubicBezTo>
                  <a:pt x="10234595" y="4003937"/>
                  <a:pt x="10235345" y="4041742"/>
                  <a:pt x="10241978" y="4078224"/>
                </a:cubicBezTo>
                <a:cubicBezTo>
                  <a:pt x="10259633" y="4175326"/>
                  <a:pt x="10253174" y="4148387"/>
                  <a:pt x="10278554" y="4224528"/>
                </a:cubicBezTo>
                <a:cubicBezTo>
                  <a:pt x="10272458" y="4352544"/>
                  <a:pt x="10279048" y="4481799"/>
                  <a:pt x="10260266" y="4608576"/>
                </a:cubicBezTo>
                <a:cubicBezTo>
                  <a:pt x="10251413" y="4668337"/>
                  <a:pt x="10170367" y="4767391"/>
                  <a:pt x="10132250" y="4809744"/>
                </a:cubicBezTo>
                <a:cubicBezTo>
                  <a:pt x="10098759" y="4846956"/>
                  <a:pt x="9997001" y="4948356"/>
                  <a:pt x="9949370" y="4974336"/>
                </a:cubicBezTo>
                <a:cubicBezTo>
                  <a:pt x="9879709" y="5012333"/>
                  <a:pt x="9787292" y="5019111"/>
                  <a:pt x="9711626" y="5029200"/>
                </a:cubicBezTo>
                <a:lnTo>
                  <a:pt x="9565322" y="5047488"/>
                </a:lnTo>
                <a:lnTo>
                  <a:pt x="8961818" y="4992624"/>
                </a:lnTo>
                <a:cubicBezTo>
                  <a:pt x="8912903" y="4987852"/>
                  <a:pt x="8862930" y="4987268"/>
                  <a:pt x="8815514" y="4974336"/>
                </a:cubicBezTo>
                <a:cubicBezTo>
                  <a:pt x="8794309" y="4968553"/>
                  <a:pt x="8780309" y="4947590"/>
                  <a:pt x="8760650" y="4937760"/>
                </a:cubicBezTo>
                <a:cubicBezTo>
                  <a:pt x="8743408" y="4929139"/>
                  <a:pt x="8724074" y="4925568"/>
                  <a:pt x="8705786" y="4919472"/>
                </a:cubicBezTo>
                <a:cubicBezTo>
                  <a:pt x="8693594" y="4895088"/>
                  <a:pt x="8668026" y="4873556"/>
                  <a:pt x="8669210" y="4846320"/>
                </a:cubicBezTo>
                <a:cubicBezTo>
                  <a:pt x="8674303" y="4729172"/>
                  <a:pt x="8693590" y="4612075"/>
                  <a:pt x="8724074" y="4498848"/>
                </a:cubicBezTo>
                <a:cubicBezTo>
                  <a:pt x="8736851" y="4451390"/>
                  <a:pt x="8771468" y="4412689"/>
                  <a:pt x="8797226" y="4370832"/>
                </a:cubicBezTo>
                <a:cubicBezTo>
                  <a:pt x="8863218" y="4263596"/>
                  <a:pt x="8927898" y="4173842"/>
                  <a:pt x="9034970" y="4096512"/>
                </a:cubicBezTo>
                <a:cubicBezTo>
                  <a:pt x="9131116" y="4027074"/>
                  <a:pt x="9313817" y="3994796"/>
                  <a:pt x="9419018" y="3968496"/>
                </a:cubicBezTo>
                <a:cubicBezTo>
                  <a:pt x="9535649" y="3977953"/>
                  <a:pt x="10162220" y="4005086"/>
                  <a:pt x="10388282" y="4078224"/>
                </a:cubicBezTo>
                <a:cubicBezTo>
                  <a:pt x="10502529" y="4115186"/>
                  <a:pt x="10614501" y="4162749"/>
                  <a:pt x="10717466" y="4224528"/>
                </a:cubicBezTo>
                <a:cubicBezTo>
                  <a:pt x="10760998" y="4250647"/>
                  <a:pt x="10843962" y="4296160"/>
                  <a:pt x="10882058" y="4334256"/>
                </a:cubicBezTo>
                <a:cubicBezTo>
                  <a:pt x="10921505" y="4373703"/>
                  <a:pt x="10933381" y="4432536"/>
                  <a:pt x="10955210" y="4480560"/>
                </a:cubicBezTo>
                <a:cubicBezTo>
                  <a:pt x="10972132" y="4517788"/>
                  <a:pt x="10991786" y="4553712"/>
                  <a:pt x="11010074" y="4590288"/>
                </a:cubicBezTo>
                <a:cubicBezTo>
                  <a:pt x="11016170" y="4645152"/>
                  <a:pt x="11021066" y="4700163"/>
                  <a:pt x="11028362" y="4754880"/>
                </a:cubicBezTo>
                <a:cubicBezTo>
                  <a:pt x="11033263" y="4791635"/>
                  <a:pt x="11046650" y="4827527"/>
                  <a:pt x="11046650" y="4864608"/>
                </a:cubicBezTo>
                <a:cubicBezTo>
                  <a:pt x="11046650" y="4980592"/>
                  <a:pt x="11038863" y="5096572"/>
                  <a:pt x="11028362" y="5212080"/>
                </a:cubicBezTo>
                <a:cubicBezTo>
                  <a:pt x="11023255" y="5268262"/>
                  <a:pt x="10997814" y="5273176"/>
                  <a:pt x="10973498" y="5321808"/>
                </a:cubicBezTo>
                <a:cubicBezTo>
                  <a:pt x="10964877" y="5339050"/>
                  <a:pt x="10967904" y="5362164"/>
                  <a:pt x="10955210" y="5376672"/>
                </a:cubicBezTo>
                <a:cubicBezTo>
                  <a:pt x="10842281" y="5505733"/>
                  <a:pt x="10874506" y="5438980"/>
                  <a:pt x="10754042" y="5504688"/>
                </a:cubicBezTo>
                <a:cubicBezTo>
                  <a:pt x="10623085" y="5576119"/>
                  <a:pt x="10670735" y="5592354"/>
                  <a:pt x="10516298" y="5614416"/>
                </a:cubicBezTo>
                <a:cubicBezTo>
                  <a:pt x="10388995" y="5632602"/>
                  <a:pt x="10259852" y="5635042"/>
                  <a:pt x="10132250" y="5650992"/>
                </a:cubicBezTo>
                <a:lnTo>
                  <a:pt x="9985946" y="5669280"/>
                </a:lnTo>
                <a:cubicBezTo>
                  <a:pt x="9821354" y="5663184"/>
                  <a:pt x="9656109" y="5666857"/>
                  <a:pt x="9492170" y="5650992"/>
                </a:cubicBezTo>
                <a:cubicBezTo>
                  <a:pt x="9465035" y="5648366"/>
                  <a:pt x="9442688" y="5627942"/>
                  <a:pt x="9419018" y="5614416"/>
                </a:cubicBezTo>
                <a:cubicBezTo>
                  <a:pt x="9238074" y="5511019"/>
                  <a:pt x="9512061" y="5651793"/>
                  <a:pt x="9291002" y="5541264"/>
                </a:cubicBezTo>
                <a:cubicBezTo>
                  <a:pt x="9321482" y="5382768"/>
                  <a:pt x="9330096" y="5218452"/>
                  <a:pt x="9382442" y="5065776"/>
                </a:cubicBezTo>
                <a:cubicBezTo>
                  <a:pt x="9404649" y="5001005"/>
                  <a:pt x="9516130" y="4871546"/>
                  <a:pt x="9601898" y="4846320"/>
                </a:cubicBezTo>
                <a:cubicBezTo>
                  <a:pt x="9698021" y="4818049"/>
                  <a:pt x="9899367" y="4801943"/>
                  <a:pt x="10004234" y="4791456"/>
                </a:cubicBezTo>
                <a:cubicBezTo>
                  <a:pt x="10278554" y="4797552"/>
                  <a:pt x="10553341" y="4792628"/>
                  <a:pt x="10827194" y="4809744"/>
                </a:cubicBezTo>
                <a:cubicBezTo>
                  <a:pt x="10849131" y="4811115"/>
                  <a:pt x="10867584" y="4829779"/>
                  <a:pt x="10882058" y="4846320"/>
                </a:cubicBezTo>
                <a:cubicBezTo>
                  <a:pt x="10911005" y="4879402"/>
                  <a:pt x="10935551" y="4916730"/>
                  <a:pt x="10955210" y="4956048"/>
                </a:cubicBezTo>
                <a:lnTo>
                  <a:pt x="11010074" y="5065776"/>
                </a:lnTo>
                <a:cubicBezTo>
                  <a:pt x="11016170" y="5102352"/>
                  <a:pt x="11021729" y="5139022"/>
                  <a:pt x="11028362" y="5175504"/>
                </a:cubicBezTo>
                <a:cubicBezTo>
                  <a:pt x="11033922" y="5206086"/>
                  <a:pt x="11046650" y="5235860"/>
                  <a:pt x="11046650" y="5266944"/>
                </a:cubicBezTo>
                <a:cubicBezTo>
                  <a:pt x="11046650" y="5322146"/>
                  <a:pt x="11037437" y="5377085"/>
                  <a:pt x="11028362" y="5431536"/>
                </a:cubicBezTo>
                <a:cubicBezTo>
                  <a:pt x="11020485" y="5478800"/>
                  <a:pt x="11000972" y="5502800"/>
                  <a:pt x="10973498" y="5541264"/>
                </a:cubicBezTo>
                <a:cubicBezTo>
                  <a:pt x="10914372" y="5624040"/>
                  <a:pt x="10876935" y="5669394"/>
                  <a:pt x="10790618" y="5742432"/>
                </a:cubicBezTo>
                <a:cubicBezTo>
                  <a:pt x="10757060" y="5770827"/>
                  <a:pt x="10718584" y="5792967"/>
                  <a:pt x="10680890" y="5815584"/>
                </a:cubicBezTo>
                <a:cubicBezTo>
                  <a:pt x="10609779" y="5858251"/>
                  <a:pt x="10540364" y="5875452"/>
                  <a:pt x="10461434" y="5907024"/>
                </a:cubicBezTo>
                <a:cubicBezTo>
                  <a:pt x="10418329" y="5924266"/>
                  <a:pt x="10378057" y="5949134"/>
                  <a:pt x="10333418" y="5961888"/>
                </a:cubicBezTo>
                <a:cubicBezTo>
                  <a:pt x="9883350" y="6090479"/>
                  <a:pt x="10230510" y="5974382"/>
                  <a:pt x="9967658" y="6035040"/>
                </a:cubicBezTo>
                <a:cubicBezTo>
                  <a:pt x="9924415" y="6045019"/>
                  <a:pt x="9883036" y="6062317"/>
                  <a:pt x="9839642" y="6071616"/>
                </a:cubicBezTo>
                <a:cubicBezTo>
                  <a:pt x="9709397" y="6099526"/>
                  <a:pt x="9482979" y="6102607"/>
                  <a:pt x="9382442" y="6108192"/>
                </a:cubicBezTo>
                <a:cubicBezTo>
                  <a:pt x="9278810" y="6089904"/>
                  <a:pt x="9172990" y="6081313"/>
                  <a:pt x="9071546" y="6053328"/>
                </a:cubicBezTo>
                <a:cubicBezTo>
                  <a:pt x="9005482" y="6035103"/>
                  <a:pt x="8609988" y="5852758"/>
                  <a:pt x="8577770" y="5833872"/>
                </a:cubicBezTo>
                <a:cubicBezTo>
                  <a:pt x="8487291" y="5780832"/>
                  <a:pt x="8409003" y="5709169"/>
                  <a:pt x="8321738" y="5650992"/>
                </a:cubicBezTo>
                <a:cubicBezTo>
                  <a:pt x="8262587" y="5611558"/>
                  <a:pt x="8198359" y="5580168"/>
                  <a:pt x="8138858" y="5541264"/>
                </a:cubicBezTo>
                <a:cubicBezTo>
                  <a:pt x="8039792" y="5476490"/>
                  <a:pt x="7846250" y="5340096"/>
                  <a:pt x="7846250" y="5340096"/>
                </a:cubicBezTo>
                <a:cubicBezTo>
                  <a:pt x="7821866" y="5303520"/>
                  <a:pt x="7781719" y="5273473"/>
                  <a:pt x="7773098" y="5230368"/>
                </a:cubicBezTo>
                <a:cubicBezTo>
                  <a:pt x="7749881" y="5114282"/>
                  <a:pt x="7762349" y="5169084"/>
                  <a:pt x="7736522" y="5065776"/>
                </a:cubicBezTo>
                <a:cubicBezTo>
                  <a:pt x="7742618" y="4962144"/>
                  <a:pt x="7731803" y="4856110"/>
                  <a:pt x="7754810" y="4754880"/>
                </a:cubicBezTo>
                <a:cubicBezTo>
                  <a:pt x="7769631" y="4689669"/>
                  <a:pt x="7867831" y="4634362"/>
                  <a:pt x="7919402" y="4608576"/>
                </a:cubicBezTo>
                <a:cubicBezTo>
                  <a:pt x="7973102" y="4581726"/>
                  <a:pt x="8027378" y="4555406"/>
                  <a:pt x="8083994" y="4535424"/>
                </a:cubicBezTo>
                <a:cubicBezTo>
                  <a:pt x="8151541" y="4511584"/>
                  <a:pt x="8352990" y="4474310"/>
                  <a:pt x="8413178" y="4462272"/>
                </a:cubicBezTo>
                <a:cubicBezTo>
                  <a:pt x="8701314" y="4473797"/>
                  <a:pt x="8790242" y="4414601"/>
                  <a:pt x="8980106" y="4535424"/>
                </a:cubicBezTo>
                <a:cubicBezTo>
                  <a:pt x="9013037" y="4556380"/>
                  <a:pt x="9041066" y="4584192"/>
                  <a:pt x="9071546" y="4608576"/>
                </a:cubicBezTo>
                <a:cubicBezTo>
                  <a:pt x="9083738" y="4632960"/>
                  <a:pt x="9100949" y="4655426"/>
                  <a:pt x="9108122" y="4681728"/>
                </a:cubicBezTo>
                <a:cubicBezTo>
                  <a:pt x="9162436" y="4880879"/>
                  <a:pt x="9085715" y="4748701"/>
                  <a:pt x="9162986" y="4864608"/>
                </a:cubicBezTo>
                <a:cubicBezTo>
                  <a:pt x="9150794" y="5010912"/>
                  <a:pt x="9168247" y="5162796"/>
                  <a:pt x="9126410" y="5303520"/>
                </a:cubicBezTo>
                <a:cubicBezTo>
                  <a:pt x="9088243" y="5431899"/>
                  <a:pt x="8976887" y="5538338"/>
                  <a:pt x="8870378" y="5614416"/>
                </a:cubicBezTo>
                <a:cubicBezTo>
                  <a:pt x="8816722" y="5652742"/>
                  <a:pt x="8766758" y="5699038"/>
                  <a:pt x="8705786" y="5724144"/>
                </a:cubicBezTo>
                <a:cubicBezTo>
                  <a:pt x="8660340" y="5742857"/>
                  <a:pt x="8607882" y="5733891"/>
                  <a:pt x="8559482" y="5742432"/>
                </a:cubicBezTo>
                <a:cubicBezTo>
                  <a:pt x="8504135" y="5752199"/>
                  <a:pt x="8449754" y="5766816"/>
                  <a:pt x="8394890" y="5779008"/>
                </a:cubicBezTo>
                <a:cubicBezTo>
                  <a:pt x="8144954" y="5754624"/>
                  <a:pt x="7893086" y="5745311"/>
                  <a:pt x="7645082" y="5705856"/>
                </a:cubicBezTo>
                <a:cubicBezTo>
                  <a:pt x="7619540" y="5701793"/>
                  <a:pt x="7612395" y="5664298"/>
                  <a:pt x="7590218" y="5650992"/>
                </a:cubicBezTo>
                <a:cubicBezTo>
                  <a:pt x="7472311" y="5580248"/>
                  <a:pt x="7474312" y="5626526"/>
                  <a:pt x="7389050" y="5541264"/>
                </a:cubicBezTo>
                <a:cubicBezTo>
                  <a:pt x="7367497" y="5519711"/>
                  <a:pt x="7354436" y="5490893"/>
                  <a:pt x="7334186" y="5468112"/>
                </a:cubicBezTo>
                <a:cubicBezTo>
                  <a:pt x="7305548" y="5435895"/>
                  <a:pt x="7270042" y="5410034"/>
                  <a:pt x="7242746" y="5376672"/>
                </a:cubicBezTo>
                <a:cubicBezTo>
                  <a:pt x="7214910" y="5342650"/>
                  <a:pt x="7194803" y="5302957"/>
                  <a:pt x="7169594" y="5266944"/>
                </a:cubicBezTo>
                <a:cubicBezTo>
                  <a:pt x="7076961" y="5134611"/>
                  <a:pt x="7146115" y="5256563"/>
                  <a:pt x="7059866" y="5084064"/>
                </a:cubicBezTo>
                <a:cubicBezTo>
                  <a:pt x="7084250" y="4980432"/>
                  <a:pt x="7107197" y="4876451"/>
                  <a:pt x="7133018" y="4773168"/>
                </a:cubicBezTo>
                <a:cubicBezTo>
                  <a:pt x="7137693" y="4754466"/>
                  <a:pt x="7137675" y="4731935"/>
                  <a:pt x="7151306" y="4718304"/>
                </a:cubicBezTo>
                <a:cubicBezTo>
                  <a:pt x="7235752" y="4633858"/>
                  <a:pt x="7254094" y="4649567"/>
                  <a:pt x="7352474" y="4626864"/>
                </a:cubicBezTo>
                <a:cubicBezTo>
                  <a:pt x="7588469" y="4572404"/>
                  <a:pt x="7411885" y="4598977"/>
                  <a:pt x="7681658" y="4572000"/>
                </a:cubicBezTo>
                <a:cubicBezTo>
                  <a:pt x="7910985" y="4583466"/>
                  <a:pt x="7979584" y="4547227"/>
                  <a:pt x="8138858" y="4626864"/>
                </a:cubicBezTo>
                <a:cubicBezTo>
                  <a:pt x="8158517" y="4636694"/>
                  <a:pt x="8175434" y="4651248"/>
                  <a:pt x="8193722" y="4663440"/>
                </a:cubicBezTo>
                <a:cubicBezTo>
                  <a:pt x="8242024" y="4808346"/>
                  <a:pt x="8223960" y="4735138"/>
                  <a:pt x="8248586" y="4882896"/>
                </a:cubicBezTo>
                <a:cubicBezTo>
                  <a:pt x="8236394" y="5017008"/>
                  <a:pt x="8231745" y="5152021"/>
                  <a:pt x="8212010" y="5285232"/>
                </a:cubicBezTo>
                <a:cubicBezTo>
                  <a:pt x="8203551" y="5342327"/>
                  <a:pt x="8134131" y="5450001"/>
                  <a:pt x="8102282" y="5486400"/>
                </a:cubicBezTo>
                <a:cubicBezTo>
                  <a:pt x="7983801" y="5621807"/>
                  <a:pt x="7906216" y="5693431"/>
                  <a:pt x="7754810" y="5779008"/>
                </a:cubicBezTo>
                <a:cubicBezTo>
                  <a:pt x="7671743" y="5825959"/>
                  <a:pt x="7593236" y="5893530"/>
                  <a:pt x="7498778" y="5907024"/>
                </a:cubicBezTo>
                <a:lnTo>
                  <a:pt x="7370762" y="5925312"/>
                </a:lnTo>
                <a:cubicBezTo>
                  <a:pt x="7334186" y="5937504"/>
                  <a:pt x="7298601" y="5953219"/>
                  <a:pt x="7261034" y="5961888"/>
                </a:cubicBezTo>
                <a:cubicBezTo>
                  <a:pt x="7025729" y="6016189"/>
                  <a:pt x="6916581" y="5941526"/>
                  <a:pt x="6620954" y="5888736"/>
                </a:cubicBezTo>
                <a:cubicBezTo>
                  <a:pt x="6083863" y="5673900"/>
                  <a:pt x="6798804" y="5965748"/>
                  <a:pt x="6255194" y="5724144"/>
                </a:cubicBezTo>
                <a:cubicBezTo>
                  <a:pt x="6207599" y="5702991"/>
                  <a:pt x="6157051" y="5689111"/>
                  <a:pt x="6108890" y="5669280"/>
                </a:cubicBezTo>
                <a:cubicBezTo>
                  <a:pt x="6053374" y="5646420"/>
                  <a:pt x="5999162" y="5620512"/>
                  <a:pt x="5944298" y="5596128"/>
                </a:cubicBezTo>
                <a:cubicBezTo>
                  <a:pt x="5894296" y="5529459"/>
                  <a:pt x="5877016" y="5493725"/>
                  <a:pt x="5797994" y="5449824"/>
                </a:cubicBezTo>
                <a:cubicBezTo>
                  <a:pt x="5776023" y="5437618"/>
                  <a:pt x="5749226" y="5437632"/>
                  <a:pt x="5724842" y="5431536"/>
                </a:cubicBezTo>
                <a:cubicBezTo>
                  <a:pt x="5706554" y="5419344"/>
                  <a:pt x="5689637" y="5404790"/>
                  <a:pt x="5669978" y="5394960"/>
                </a:cubicBezTo>
                <a:cubicBezTo>
                  <a:pt x="5652736" y="5386339"/>
                  <a:pt x="5628745" y="5390303"/>
                  <a:pt x="5615114" y="5376672"/>
                </a:cubicBezTo>
                <a:cubicBezTo>
                  <a:pt x="5601483" y="5363041"/>
                  <a:pt x="5602922" y="5340096"/>
                  <a:pt x="5596826" y="5321808"/>
                </a:cubicBezTo>
                <a:cubicBezTo>
                  <a:pt x="5609018" y="5260848"/>
                  <a:pt x="5613743" y="5197905"/>
                  <a:pt x="5633402" y="5138928"/>
                </a:cubicBezTo>
                <a:cubicBezTo>
                  <a:pt x="5644872" y="5104519"/>
                  <a:pt x="5715941" y="4958452"/>
                  <a:pt x="5761418" y="4919472"/>
                </a:cubicBezTo>
                <a:cubicBezTo>
                  <a:pt x="5782117" y="4901730"/>
                  <a:pt x="5810739" y="4896136"/>
                  <a:pt x="5834570" y="4882896"/>
                </a:cubicBezTo>
                <a:cubicBezTo>
                  <a:pt x="5865642" y="4865634"/>
                  <a:pt x="5893651" y="4842741"/>
                  <a:pt x="5926010" y="4828032"/>
                </a:cubicBezTo>
                <a:cubicBezTo>
                  <a:pt x="5961109" y="4812078"/>
                  <a:pt x="5998809" y="4802535"/>
                  <a:pt x="6035738" y="4791456"/>
                </a:cubicBezTo>
                <a:cubicBezTo>
                  <a:pt x="6087392" y="4775960"/>
                  <a:pt x="6148124" y="4765321"/>
                  <a:pt x="6200330" y="4754880"/>
                </a:cubicBezTo>
                <a:cubicBezTo>
                  <a:pt x="6285674" y="4773168"/>
                  <a:pt x="6379224" y="4768906"/>
                  <a:pt x="6456362" y="4809744"/>
                </a:cubicBezTo>
                <a:cubicBezTo>
                  <a:pt x="6492503" y="4828877"/>
                  <a:pt x="6509369" y="4878621"/>
                  <a:pt x="6511226" y="4919472"/>
                </a:cubicBezTo>
                <a:cubicBezTo>
                  <a:pt x="6515689" y="5017666"/>
                  <a:pt x="6496434" y="5116229"/>
                  <a:pt x="6474650" y="5212080"/>
                </a:cubicBezTo>
                <a:cubicBezTo>
                  <a:pt x="6465587" y="5251956"/>
                  <a:pt x="6441218" y="5286981"/>
                  <a:pt x="6419786" y="5321808"/>
                </a:cubicBezTo>
                <a:cubicBezTo>
                  <a:pt x="6345980" y="5441743"/>
                  <a:pt x="6283132" y="5509911"/>
                  <a:pt x="6163754" y="5596128"/>
                </a:cubicBezTo>
                <a:cubicBezTo>
                  <a:pt x="6112874" y="5632875"/>
                  <a:pt x="6054701" y="5658337"/>
                  <a:pt x="5999162" y="5687568"/>
                </a:cubicBezTo>
                <a:cubicBezTo>
                  <a:pt x="5730928" y="5828744"/>
                  <a:pt x="5902879" y="5737054"/>
                  <a:pt x="5615114" y="5852160"/>
                </a:cubicBezTo>
                <a:cubicBezTo>
                  <a:pt x="5528904" y="5886644"/>
                  <a:pt x="5446861" y="5931619"/>
                  <a:pt x="5359082" y="5961888"/>
                </a:cubicBezTo>
                <a:cubicBezTo>
                  <a:pt x="5220179" y="6009785"/>
                  <a:pt x="5015836" y="6054247"/>
                  <a:pt x="4865306" y="6071616"/>
                </a:cubicBezTo>
                <a:cubicBezTo>
                  <a:pt x="4780309" y="6081423"/>
                  <a:pt x="4694618" y="6083808"/>
                  <a:pt x="4609274" y="6089904"/>
                </a:cubicBezTo>
                <a:cubicBezTo>
                  <a:pt x="4432490" y="6083808"/>
                  <a:pt x="4255467" y="6082650"/>
                  <a:pt x="4078922" y="6071616"/>
                </a:cubicBezTo>
                <a:cubicBezTo>
                  <a:pt x="4059682" y="6070414"/>
                  <a:pt x="4040098" y="6064021"/>
                  <a:pt x="4024058" y="6053328"/>
                </a:cubicBezTo>
                <a:cubicBezTo>
                  <a:pt x="3981815" y="6025166"/>
                  <a:pt x="3959607" y="5984083"/>
                  <a:pt x="3932618" y="5943600"/>
                </a:cubicBezTo>
                <a:cubicBezTo>
                  <a:pt x="3926522" y="5913120"/>
                  <a:pt x="3921869" y="5882316"/>
                  <a:pt x="3914330" y="5852160"/>
                </a:cubicBezTo>
                <a:cubicBezTo>
                  <a:pt x="3903566" y="5809106"/>
                  <a:pt x="3877754" y="5768524"/>
                  <a:pt x="3877754" y="5724144"/>
                </a:cubicBezTo>
                <a:cubicBezTo>
                  <a:pt x="3877754" y="5577333"/>
                  <a:pt x="3883569" y="5428784"/>
                  <a:pt x="3914330" y="5285232"/>
                </a:cubicBezTo>
                <a:cubicBezTo>
                  <a:pt x="3921555" y="5251513"/>
                  <a:pt x="3961157" y="5234355"/>
                  <a:pt x="3987482" y="5212080"/>
                </a:cubicBezTo>
                <a:cubicBezTo>
                  <a:pt x="4040541" y="5167184"/>
                  <a:pt x="4084857" y="5101753"/>
                  <a:pt x="4152074" y="5084064"/>
                </a:cubicBezTo>
                <a:cubicBezTo>
                  <a:pt x="4571265" y="4973751"/>
                  <a:pt x="4381408" y="5012314"/>
                  <a:pt x="4719002" y="4956048"/>
                </a:cubicBezTo>
                <a:cubicBezTo>
                  <a:pt x="4901882" y="4968240"/>
                  <a:pt x="5086099" y="4967410"/>
                  <a:pt x="5267642" y="4992624"/>
                </a:cubicBezTo>
                <a:cubicBezTo>
                  <a:pt x="5308146" y="4998250"/>
                  <a:pt x="5339402" y="5032301"/>
                  <a:pt x="5377370" y="5047488"/>
                </a:cubicBezTo>
                <a:cubicBezTo>
                  <a:pt x="5400707" y="5056823"/>
                  <a:pt x="5426138" y="5059680"/>
                  <a:pt x="5450522" y="5065776"/>
                </a:cubicBezTo>
                <a:cubicBezTo>
                  <a:pt x="5481002" y="5084064"/>
                  <a:pt x="5515211" y="5097233"/>
                  <a:pt x="5541962" y="5120640"/>
                </a:cubicBezTo>
                <a:cubicBezTo>
                  <a:pt x="5594064" y="5166229"/>
                  <a:pt x="5596249" y="5192062"/>
                  <a:pt x="5615114" y="5248656"/>
                </a:cubicBezTo>
                <a:cubicBezTo>
                  <a:pt x="5602922" y="5327904"/>
                  <a:pt x="5595932" y="5408129"/>
                  <a:pt x="5578538" y="5486400"/>
                </a:cubicBezTo>
                <a:cubicBezTo>
                  <a:pt x="5565627" y="5544499"/>
                  <a:pt x="5518934" y="5621527"/>
                  <a:pt x="5487098" y="5669280"/>
                </a:cubicBezTo>
                <a:cubicBezTo>
                  <a:pt x="5451982" y="5721954"/>
                  <a:pt x="5389283" y="5798607"/>
                  <a:pt x="5340794" y="5833872"/>
                </a:cubicBezTo>
                <a:cubicBezTo>
                  <a:pt x="5307722" y="5857924"/>
                  <a:pt x="5268653" y="5872627"/>
                  <a:pt x="5231066" y="5888736"/>
                </a:cubicBezTo>
                <a:cubicBezTo>
                  <a:pt x="5072683" y="5956614"/>
                  <a:pt x="5104418" y="5941143"/>
                  <a:pt x="4938458" y="5961888"/>
                </a:cubicBezTo>
                <a:cubicBezTo>
                  <a:pt x="4853114" y="5955792"/>
                  <a:pt x="4766940" y="5956944"/>
                  <a:pt x="4682426" y="5943600"/>
                </a:cubicBezTo>
                <a:cubicBezTo>
                  <a:pt x="4593471" y="5929554"/>
                  <a:pt x="4490338" y="5830790"/>
                  <a:pt x="4426394" y="5797296"/>
                </a:cubicBezTo>
                <a:cubicBezTo>
                  <a:pt x="4356194" y="5760524"/>
                  <a:pt x="4272876" y="5749815"/>
                  <a:pt x="4206938" y="5705856"/>
                </a:cubicBezTo>
                <a:cubicBezTo>
                  <a:pt x="4188650" y="5693664"/>
                  <a:pt x="4172654" y="5676997"/>
                  <a:pt x="4152074" y="5669280"/>
                </a:cubicBezTo>
                <a:cubicBezTo>
                  <a:pt x="4122969" y="5658366"/>
                  <a:pt x="4091114" y="5657088"/>
                  <a:pt x="4060634" y="5650992"/>
                </a:cubicBezTo>
                <a:cubicBezTo>
                  <a:pt x="4006978" y="5624164"/>
                  <a:pt x="3966319" y="5613473"/>
                  <a:pt x="3932618" y="5559552"/>
                </a:cubicBezTo>
                <a:cubicBezTo>
                  <a:pt x="3891732" y="5494135"/>
                  <a:pt x="3900157" y="5462168"/>
                  <a:pt x="3877754" y="5394960"/>
                </a:cubicBezTo>
                <a:cubicBezTo>
                  <a:pt x="3861284" y="5345549"/>
                  <a:pt x="3841178" y="5297424"/>
                  <a:pt x="3822890" y="5248656"/>
                </a:cubicBezTo>
                <a:cubicBezTo>
                  <a:pt x="3808968" y="5151203"/>
                  <a:pt x="3790169" y="5008046"/>
                  <a:pt x="3768026" y="4919472"/>
                </a:cubicBezTo>
                <a:cubicBezTo>
                  <a:pt x="3760064" y="4887624"/>
                  <a:pt x="3743642" y="4858512"/>
                  <a:pt x="3731450" y="4828032"/>
                </a:cubicBezTo>
                <a:cubicBezTo>
                  <a:pt x="3737546" y="4773168"/>
                  <a:pt x="3729922" y="4714962"/>
                  <a:pt x="3749738" y="4663440"/>
                </a:cubicBezTo>
                <a:cubicBezTo>
                  <a:pt x="3782465" y="4578350"/>
                  <a:pt x="3865852" y="4584060"/>
                  <a:pt x="3932618" y="4553712"/>
                </a:cubicBezTo>
                <a:cubicBezTo>
                  <a:pt x="3964977" y="4539003"/>
                  <a:pt x="3989957" y="4508878"/>
                  <a:pt x="4024058" y="4498848"/>
                </a:cubicBezTo>
                <a:cubicBezTo>
                  <a:pt x="4095206" y="4477922"/>
                  <a:pt x="4173159" y="4485724"/>
                  <a:pt x="4243514" y="4462272"/>
                </a:cubicBezTo>
                <a:lnTo>
                  <a:pt x="4298378" y="4443984"/>
                </a:lnTo>
                <a:cubicBezTo>
                  <a:pt x="4316666" y="4450080"/>
                  <a:pt x="4339611" y="4448641"/>
                  <a:pt x="4353242" y="4462272"/>
                </a:cubicBezTo>
                <a:cubicBezTo>
                  <a:pt x="4387096" y="4496126"/>
                  <a:pt x="4419069" y="4637801"/>
                  <a:pt x="4426394" y="4663440"/>
                </a:cubicBezTo>
                <a:cubicBezTo>
                  <a:pt x="4420298" y="4767072"/>
                  <a:pt x="4440934" y="4875852"/>
                  <a:pt x="4408106" y="4974336"/>
                </a:cubicBezTo>
                <a:cubicBezTo>
                  <a:pt x="4373549" y="5078008"/>
                  <a:pt x="4248371" y="5177842"/>
                  <a:pt x="4152074" y="5230368"/>
                </a:cubicBezTo>
                <a:cubicBezTo>
                  <a:pt x="4123254" y="5246088"/>
                  <a:pt x="4091114" y="5254752"/>
                  <a:pt x="4060634" y="5266944"/>
                </a:cubicBezTo>
                <a:cubicBezTo>
                  <a:pt x="3987482" y="5254752"/>
                  <a:pt x="3910617" y="5256408"/>
                  <a:pt x="3841178" y="5230368"/>
                </a:cubicBezTo>
                <a:cubicBezTo>
                  <a:pt x="3808889" y="5218260"/>
                  <a:pt x="3795246" y="5178387"/>
                  <a:pt x="3768026" y="5157216"/>
                </a:cubicBezTo>
                <a:cubicBezTo>
                  <a:pt x="3739968" y="5135393"/>
                  <a:pt x="3707066" y="5120640"/>
                  <a:pt x="3676586" y="5102352"/>
                </a:cubicBezTo>
                <a:cubicBezTo>
                  <a:pt x="3656723" y="5072557"/>
                  <a:pt x="3567018" y="4941769"/>
                  <a:pt x="3548570" y="4901184"/>
                </a:cubicBezTo>
                <a:cubicBezTo>
                  <a:pt x="3518278" y="4834541"/>
                  <a:pt x="3485290" y="4688562"/>
                  <a:pt x="3475418" y="4626864"/>
                </a:cubicBezTo>
                <a:cubicBezTo>
                  <a:pt x="3459888" y="4529803"/>
                  <a:pt x="3458119" y="4430642"/>
                  <a:pt x="3438842" y="4334256"/>
                </a:cubicBezTo>
                <a:lnTo>
                  <a:pt x="3402266" y="4151376"/>
                </a:lnTo>
                <a:cubicBezTo>
                  <a:pt x="3408362" y="3974592"/>
                  <a:pt x="3400469" y="3796769"/>
                  <a:pt x="3420554" y="3621024"/>
                </a:cubicBezTo>
                <a:cubicBezTo>
                  <a:pt x="3425197" y="3580395"/>
                  <a:pt x="3455836" y="3547196"/>
                  <a:pt x="3475418" y="3511296"/>
                </a:cubicBezTo>
                <a:cubicBezTo>
                  <a:pt x="3515679" y="3437484"/>
                  <a:pt x="3570968" y="3356436"/>
                  <a:pt x="3621722" y="3291840"/>
                </a:cubicBezTo>
                <a:cubicBezTo>
                  <a:pt x="3656445" y="3247647"/>
                  <a:pt x="3690265" y="3202067"/>
                  <a:pt x="3731450" y="3163824"/>
                </a:cubicBezTo>
                <a:cubicBezTo>
                  <a:pt x="3845859" y="3057587"/>
                  <a:pt x="3968046" y="2999663"/>
                  <a:pt x="4115498" y="2944368"/>
                </a:cubicBezTo>
                <a:cubicBezTo>
                  <a:pt x="4180578" y="2919963"/>
                  <a:pt x="4250172" y="2909741"/>
                  <a:pt x="4316666" y="2889504"/>
                </a:cubicBezTo>
                <a:cubicBezTo>
                  <a:pt x="4390434" y="2867053"/>
                  <a:pt x="4459820" y="2827479"/>
                  <a:pt x="4536122" y="2816352"/>
                </a:cubicBezTo>
                <a:cubicBezTo>
                  <a:pt x="4754034" y="2784573"/>
                  <a:pt x="4975034" y="2779776"/>
                  <a:pt x="5194490" y="2761488"/>
                </a:cubicBezTo>
                <a:cubicBezTo>
                  <a:pt x="5261546" y="2767584"/>
                  <a:pt x="5329633" y="2766571"/>
                  <a:pt x="5395658" y="2779776"/>
                </a:cubicBezTo>
                <a:cubicBezTo>
                  <a:pt x="5528986" y="2806442"/>
                  <a:pt x="5686456" y="2887694"/>
                  <a:pt x="5779706" y="2980944"/>
                </a:cubicBezTo>
                <a:lnTo>
                  <a:pt x="5907722" y="3108960"/>
                </a:lnTo>
                <a:cubicBezTo>
                  <a:pt x="5986300" y="3344694"/>
                  <a:pt x="5990764" y="3311093"/>
                  <a:pt x="5907722" y="3712464"/>
                </a:cubicBezTo>
                <a:cubicBezTo>
                  <a:pt x="5902506" y="3737676"/>
                  <a:pt x="5777658" y="3763268"/>
                  <a:pt x="5761418" y="3767328"/>
                </a:cubicBezTo>
                <a:cubicBezTo>
                  <a:pt x="5615114" y="3761232"/>
                  <a:pt x="5468256" y="3763145"/>
                  <a:pt x="5322506" y="3749040"/>
                </a:cubicBezTo>
                <a:cubicBezTo>
                  <a:pt x="5278333" y="3744765"/>
                  <a:pt x="5235281" y="3729946"/>
                  <a:pt x="5194490" y="3712464"/>
                </a:cubicBezTo>
                <a:cubicBezTo>
                  <a:pt x="5106787" y="3674877"/>
                  <a:pt x="5014792" y="3641698"/>
                  <a:pt x="4938458" y="3584448"/>
                </a:cubicBezTo>
                <a:cubicBezTo>
                  <a:pt x="4765892" y="3455023"/>
                  <a:pt x="4848754" y="3497360"/>
                  <a:pt x="4700714" y="3438144"/>
                </a:cubicBezTo>
                <a:cubicBezTo>
                  <a:pt x="4651946" y="3389376"/>
                  <a:pt x="4576220" y="3357269"/>
                  <a:pt x="4554410" y="3291840"/>
                </a:cubicBezTo>
                <a:cubicBezTo>
                  <a:pt x="4548314" y="3273552"/>
                  <a:pt x="4542891" y="3255026"/>
                  <a:pt x="4536122" y="3236976"/>
                </a:cubicBezTo>
                <a:cubicBezTo>
                  <a:pt x="4524595" y="3206238"/>
                  <a:pt x="4509927" y="3176679"/>
                  <a:pt x="4499546" y="3145536"/>
                </a:cubicBezTo>
                <a:cubicBezTo>
                  <a:pt x="4449746" y="2996136"/>
                  <a:pt x="4519506" y="3148881"/>
                  <a:pt x="4444682" y="2999232"/>
                </a:cubicBezTo>
                <a:cubicBezTo>
                  <a:pt x="4438586" y="2962656"/>
                  <a:pt x="4423927" y="2926502"/>
                  <a:pt x="4426394" y="2889504"/>
                </a:cubicBezTo>
                <a:cubicBezTo>
                  <a:pt x="4443727" y="2629515"/>
                  <a:pt x="4460316" y="2306942"/>
                  <a:pt x="4664138" y="2103120"/>
                </a:cubicBezTo>
                <a:cubicBezTo>
                  <a:pt x="4706810" y="2060448"/>
                  <a:pt x="4748037" y="2016280"/>
                  <a:pt x="4792154" y="1975104"/>
                </a:cubicBezTo>
                <a:cubicBezTo>
                  <a:pt x="4910721" y="1864442"/>
                  <a:pt x="4931284" y="1841531"/>
                  <a:pt x="5066474" y="1773936"/>
                </a:cubicBezTo>
                <a:cubicBezTo>
                  <a:pt x="5095836" y="1759255"/>
                  <a:pt x="5126471" y="1746793"/>
                  <a:pt x="5157914" y="1737360"/>
                </a:cubicBezTo>
                <a:cubicBezTo>
                  <a:pt x="5189864" y="1727775"/>
                  <a:pt x="5333036" y="1705125"/>
                  <a:pt x="5359082" y="1700784"/>
                </a:cubicBezTo>
                <a:cubicBezTo>
                  <a:pt x="5468810" y="1755648"/>
                  <a:pt x="5581466" y="1805011"/>
                  <a:pt x="5688266" y="1865376"/>
                </a:cubicBezTo>
                <a:cubicBezTo>
                  <a:pt x="5742715" y="1896152"/>
                  <a:pt x="5808574" y="1967396"/>
                  <a:pt x="5852858" y="2011680"/>
                </a:cubicBezTo>
                <a:cubicBezTo>
                  <a:pt x="5895909" y="2140832"/>
                  <a:pt x="5838222" y="1990771"/>
                  <a:pt x="5980874" y="2194560"/>
                </a:cubicBezTo>
                <a:cubicBezTo>
                  <a:pt x="5991929" y="2210353"/>
                  <a:pt x="5990541" y="2232182"/>
                  <a:pt x="5999162" y="2249424"/>
                </a:cubicBezTo>
                <a:cubicBezTo>
                  <a:pt x="6070066" y="2391231"/>
                  <a:pt x="6008059" y="2221250"/>
                  <a:pt x="6054026" y="2359152"/>
                </a:cubicBezTo>
                <a:cubicBezTo>
                  <a:pt x="6047930" y="2401824"/>
                  <a:pt x="6048124" y="2445881"/>
                  <a:pt x="6035738" y="2487168"/>
                </a:cubicBezTo>
                <a:cubicBezTo>
                  <a:pt x="6017140" y="2549161"/>
                  <a:pt x="5987280" y="2540999"/>
                  <a:pt x="5944298" y="2578608"/>
                </a:cubicBezTo>
                <a:cubicBezTo>
                  <a:pt x="5911858" y="2606993"/>
                  <a:pt x="5888171" y="2645329"/>
                  <a:pt x="5852858" y="2670048"/>
                </a:cubicBezTo>
                <a:cubicBezTo>
                  <a:pt x="5789035" y="2714724"/>
                  <a:pt x="5684330" y="2717752"/>
                  <a:pt x="5615114" y="2724912"/>
                </a:cubicBezTo>
                <a:lnTo>
                  <a:pt x="5231066" y="2761488"/>
                </a:lnTo>
                <a:cubicBezTo>
                  <a:pt x="4962629" y="2749286"/>
                  <a:pt x="4898896" y="2777403"/>
                  <a:pt x="4700714" y="2706624"/>
                </a:cubicBezTo>
                <a:cubicBezTo>
                  <a:pt x="4654524" y="2690128"/>
                  <a:pt x="4509040" y="2624538"/>
                  <a:pt x="4462970" y="2596896"/>
                </a:cubicBezTo>
                <a:cubicBezTo>
                  <a:pt x="4426605" y="2575077"/>
                  <a:pt x="4296274" y="2465304"/>
                  <a:pt x="4280090" y="2450592"/>
                </a:cubicBezTo>
                <a:cubicBezTo>
                  <a:pt x="4248195" y="2421596"/>
                  <a:pt x="4220690" y="2387988"/>
                  <a:pt x="4188650" y="2359152"/>
                </a:cubicBezTo>
                <a:cubicBezTo>
                  <a:pt x="4159637" y="2333040"/>
                  <a:pt x="4124055" y="2314336"/>
                  <a:pt x="4097210" y="2286000"/>
                </a:cubicBezTo>
                <a:cubicBezTo>
                  <a:pt x="4013991" y="2198158"/>
                  <a:pt x="3952422" y="2089144"/>
                  <a:pt x="3859466" y="2011680"/>
                </a:cubicBezTo>
                <a:cubicBezTo>
                  <a:pt x="3602254" y="1797337"/>
                  <a:pt x="3722686" y="1876044"/>
                  <a:pt x="3511994" y="1755648"/>
                </a:cubicBezTo>
                <a:cubicBezTo>
                  <a:pt x="3493706" y="1731264"/>
                  <a:pt x="3480545" y="1702009"/>
                  <a:pt x="3457130" y="1682496"/>
                </a:cubicBezTo>
                <a:cubicBezTo>
                  <a:pt x="3442321" y="1670155"/>
                  <a:pt x="3413471" y="1679895"/>
                  <a:pt x="3402266" y="1664208"/>
                </a:cubicBezTo>
                <a:cubicBezTo>
                  <a:pt x="3379857" y="1632835"/>
                  <a:pt x="3365690" y="1554480"/>
                  <a:pt x="3365690" y="1554480"/>
                </a:cubicBezTo>
                <a:cubicBezTo>
                  <a:pt x="3396170" y="1463040"/>
                  <a:pt x="3419727" y="1368993"/>
                  <a:pt x="3457130" y="1280160"/>
                </a:cubicBezTo>
                <a:cubicBezTo>
                  <a:pt x="3486284" y="1210918"/>
                  <a:pt x="3585556" y="1145820"/>
                  <a:pt x="3640010" y="1115568"/>
                </a:cubicBezTo>
                <a:cubicBezTo>
                  <a:pt x="3736340" y="1062052"/>
                  <a:pt x="3911274" y="989770"/>
                  <a:pt x="4024058" y="969264"/>
                </a:cubicBezTo>
                <a:cubicBezTo>
                  <a:pt x="4163173" y="943970"/>
                  <a:pt x="4304474" y="932688"/>
                  <a:pt x="4444682" y="914400"/>
                </a:cubicBezTo>
                <a:cubicBezTo>
                  <a:pt x="4792154" y="920496"/>
                  <a:pt x="5139992" y="915617"/>
                  <a:pt x="5487098" y="932688"/>
                </a:cubicBezTo>
                <a:cubicBezTo>
                  <a:pt x="5514327" y="934027"/>
                  <a:pt x="5542508" y="948565"/>
                  <a:pt x="5560250" y="969264"/>
                </a:cubicBezTo>
                <a:cubicBezTo>
                  <a:pt x="5588510" y="1002233"/>
                  <a:pt x="5630187" y="1189861"/>
                  <a:pt x="5633402" y="1207008"/>
                </a:cubicBezTo>
                <a:cubicBezTo>
                  <a:pt x="5642459" y="1255314"/>
                  <a:pt x="5645194" y="1304596"/>
                  <a:pt x="5651690" y="1353312"/>
                </a:cubicBezTo>
                <a:cubicBezTo>
                  <a:pt x="5657387" y="1396039"/>
                  <a:pt x="5663882" y="1438656"/>
                  <a:pt x="5669978" y="1481328"/>
                </a:cubicBezTo>
                <a:cubicBezTo>
                  <a:pt x="5665133" y="1522513"/>
                  <a:pt x="5670945" y="1776433"/>
                  <a:pt x="5596826" y="1865376"/>
                </a:cubicBezTo>
                <a:cubicBezTo>
                  <a:pt x="5582755" y="1882261"/>
                  <a:pt x="5560250" y="1889760"/>
                  <a:pt x="5541962" y="1901952"/>
                </a:cubicBezTo>
                <a:cubicBezTo>
                  <a:pt x="5529770" y="1920240"/>
                  <a:pt x="5522271" y="1942745"/>
                  <a:pt x="5505386" y="1956816"/>
                </a:cubicBezTo>
                <a:cubicBezTo>
                  <a:pt x="5457566" y="1996666"/>
                  <a:pt x="5398385" y="2000162"/>
                  <a:pt x="5340794" y="2011680"/>
                </a:cubicBezTo>
                <a:cubicBezTo>
                  <a:pt x="5127434" y="1987296"/>
                  <a:pt x="4912148" y="1976116"/>
                  <a:pt x="4700714" y="1938528"/>
                </a:cubicBezTo>
                <a:cubicBezTo>
                  <a:pt x="4527585" y="1907749"/>
                  <a:pt x="4538608" y="1862494"/>
                  <a:pt x="4408106" y="1792224"/>
                </a:cubicBezTo>
                <a:cubicBezTo>
                  <a:pt x="4175350" y="1666894"/>
                  <a:pt x="4374240" y="1812680"/>
                  <a:pt x="4188650" y="1664208"/>
                </a:cubicBezTo>
                <a:cubicBezTo>
                  <a:pt x="4173143" y="1633194"/>
                  <a:pt x="4112605" y="1531954"/>
                  <a:pt x="4115498" y="1481328"/>
                </a:cubicBezTo>
                <a:cubicBezTo>
                  <a:pt x="4126329" y="1291778"/>
                  <a:pt x="4130239" y="1099971"/>
                  <a:pt x="4170362" y="914400"/>
                </a:cubicBezTo>
                <a:cubicBezTo>
                  <a:pt x="4180424" y="867864"/>
                  <a:pt x="4233646" y="843066"/>
                  <a:pt x="4261802" y="804672"/>
                </a:cubicBezTo>
                <a:cubicBezTo>
                  <a:pt x="4463581" y="529518"/>
                  <a:pt x="4256682" y="724803"/>
                  <a:pt x="4590986" y="512064"/>
                </a:cubicBezTo>
                <a:cubicBezTo>
                  <a:pt x="4653764" y="472114"/>
                  <a:pt x="4705471" y="413360"/>
                  <a:pt x="4773866" y="384048"/>
                </a:cubicBezTo>
                <a:cubicBezTo>
                  <a:pt x="4836511" y="357200"/>
                  <a:pt x="4908732" y="363258"/>
                  <a:pt x="4975034" y="347472"/>
                </a:cubicBezTo>
                <a:cubicBezTo>
                  <a:pt x="5388265" y="249084"/>
                  <a:pt x="4916473" y="340167"/>
                  <a:pt x="5359082" y="219456"/>
                </a:cubicBezTo>
                <a:cubicBezTo>
                  <a:pt x="5424836" y="201523"/>
                  <a:pt x="5493194" y="195072"/>
                  <a:pt x="5560250" y="182880"/>
                </a:cubicBezTo>
                <a:cubicBezTo>
                  <a:pt x="5724842" y="188976"/>
                  <a:pt x="5889959" y="186691"/>
                  <a:pt x="6054026" y="201168"/>
                </a:cubicBezTo>
                <a:cubicBezTo>
                  <a:pt x="6098234" y="205069"/>
                  <a:pt x="6139722" y="224380"/>
                  <a:pt x="6182042" y="237744"/>
                </a:cubicBezTo>
                <a:cubicBezTo>
                  <a:pt x="6255572" y="260964"/>
                  <a:pt x="6329299" y="283821"/>
                  <a:pt x="6401498" y="310896"/>
                </a:cubicBezTo>
                <a:cubicBezTo>
                  <a:pt x="6765588" y="447430"/>
                  <a:pt x="6729067" y="471722"/>
                  <a:pt x="7169594" y="786384"/>
                </a:cubicBezTo>
                <a:cubicBezTo>
                  <a:pt x="7224373" y="825512"/>
                  <a:pt x="7311089" y="899245"/>
                  <a:pt x="7352474" y="950976"/>
                </a:cubicBezTo>
                <a:cubicBezTo>
                  <a:pt x="7374679" y="978732"/>
                  <a:pt x="7389050" y="1011936"/>
                  <a:pt x="7407338" y="1042416"/>
                </a:cubicBezTo>
                <a:cubicBezTo>
                  <a:pt x="7462969" y="1237125"/>
                  <a:pt x="7455656" y="1156195"/>
                  <a:pt x="7425626" y="1426464"/>
                </a:cubicBezTo>
                <a:cubicBezTo>
                  <a:pt x="7422850" y="1451445"/>
                  <a:pt x="7419808" y="1477793"/>
                  <a:pt x="7407338" y="1499616"/>
                </a:cubicBezTo>
                <a:cubicBezTo>
                  <a:pt x="7376039" y="1554389"/>
                  <a:pt x="7231582" y="1631399"/>
                  <a:pt x="7206170" y="1645920"/>
                </a:cubicBezTo>
                <a:cubicBezTo>
                  <a:pt x="7170665" y="1666209"/>
                  <a:pt x="7131508" y="1679745"/>
                  <a:pt x="7096442" y="1700784"/>
                </a:cubicBezTo>
                <a:cubicBezTo>
                  <a:pt x="7039900" y="1734709"/>
                  <a:pt x="6991512" y="1782436"/>
                  <a:pt x="6931850" y="1810512"/>
                </a:cubicBezTo>
                <a:cubicBezTo>
                  <a:pt x="6854632" y="1846850"/>
                  <a:pt x="6700833" y="1856501"/>
                  <a:pt x="6620954" y="1865376"/>
                </a:cubicBezTo>
                <a:cubicBezTo>
                  <a:pt x="6383210" y="1853184"/>
                  <a:pt x="6142317" y="1869247"/>
                  <a:pt x="5907722" y="1828800"/>
                </a:cubicBezTo>
                <a:cubicBezTo>
                  <a:pt x="5783877" y="1807447"/>
                  <a:pt x="5677921" y="1726622"/>
                  <a:pt x="5560250" y="1682496"/>
                </a:cubicBezTo>
                <a:cubicBezTo>
                  <a:pt x="5287172" y="1580092"/>
                  <a:pt x="5530004" y="1676977"/>
                  <a:pt x="5304218" y="1572768"/>
                </a:cubicBezTo>
                <a:cubicBezTo>
                  <a:pt x="5262065" y="1553313"/>
                  <a:pt x="5217079" y="1539914"/>
                  <a:pt x="5176202" y="1517904"/>
                </a:cubicBezTo>
                <a:cubicBezTo>
                  <a:pt x="5137497" y="1497063"/>
                  <a:pt x="5104787" y="1466303"/>
                  <a:pt x="5066474" y="1444752"/>
                </a:cubicBezTo>
                <a:cubicBezTo>
                  <a:pt x="5007071" y="1411338"/>
                  <a:pt x="4941390" y="1389434"/>
                  <a:pt x="4883594" y="1353312"/>
                </a:cubicBezTo>
                <a:cubicBezTo>
                  <a:pt x="4843220" y="1328078"/>
                  <a:pt x="4813481" y="1288282"/>
                  <a:pt x="4773866" y="1261872"/>
                </a:cubicBezTo>
                <a:cubicBezTo>
                  <a:pt x="4739841" y="1239189"/>
                  <a:pt x="4697639" y="1230459"/>
                  <a:pt x="4664138" y="1207008"/>
                </a:cubicBezTo>
                <a:cubicBezTo>
                  <a:pt x="4635887" y="1187233"/>
                  <a:pt x="4613694" y="1159808"/>
                  <a:pt x="4590986" y="1133856"/>
                </a:cubicBezTo>
                <a:cubicBezTo>
                  <a:pt x="4559229" y="1097562"/>
                  <a:pt x="4526857" y="1046807"/>
                  <a:pt x="4499546" y="1005840"/>
                </a:cubicBezTo>
                <a:cubicBezTo>
                  <a:pt x="4524958" y="700892"/>
                  <a:pt x="4472960" y="668318"/>
                  <a:pt x="4572698" y="493776"/>
                </a:cubicBezTo>
                <a:cubicBezTo>
                  <a:pt x="4583603" y="474693"/>
                  <a:pt x="4592389" y="452983"/>
                  <a:pt x="4609274" y="438912"/>
                </a:cubicBezTo>
                <a:cubicBezTo>
                  <a:pt x="4630217" y="421459"/>
                  <a:pt x="4658042" y="414528"/>
                  <a:pt x="4682426" y="402336"/>
                </a:cubicBezTo>
                <a:cubicBezTo>
                  <a:pt x="4731194" y="420624"/>
                  <a:pt x="4785393" y="428309"/>
                  <a:pt x="4828730" y="457200"/>
                </a:cubicBezTo>
                <a:cubicBezTo>
                  <a:pt x="4844770" y="467893"/>
                  <a:pt x="4841479" y="493600"/>
                  <a:pt x="4847018" y="512064"/>
                </a:cubicBezTo>
                <a:cubicBezTo>
                  <a:pt x="4859770" y="554572"/>
                  <a:pt x="4872300" y="597162"/>
                  <a:pt x="4883594" y="640080"/>
                </a:cubicBezTo>
                <a:cubicBezTo>
                  <a:pt x="4935596" y="837689"/>
                  <a:pt x="4927958" y="807034"/>
                  <a:pt x="4956746" y="950976"/>
                </a:cubicBezTo>
                <a:cubicBezTo>
                  <a:pt x="4938458" y="1182624"/>
                  <a:pt x="4946500" y="1417875"/>
                  <a:pt x="4901882" y="1645920"/>
                </a:cubicBezTo>
                <a:cubicBezTo>
                  <a:pt x="4890177" y="1705746"/>
                  <a:pt x="4825376" y="1741112"/>
                  <a:pt x="4792154" y="1792224"/>
                </a:cubicBezTo>
                <a:cubicBezTo>
                  <a:pt x="4746000" y="1863230"/>
                  <a:pt x="4720250" y="1948249"/>
                  <a:pt x="4664138" y="2011680"/>
                </a:cubicBezTo>
                <a:cubicBezTo>
                  <a:pt x="4559559" y="2129899"/>
                  <a:pt x="4260189" y="2386129"/>
                  <a:pt x="4078922" y="2414016"/>
                </a:cubicBezTo>
                <a:lnTo>
                  <a:pt x="3841178" y="2450592"/>
                </a:lnTo>
                <a:cubicBezTo>
                  <a:pt x="3548570" y="2432304"/>
                  <a:pt x="3246772" y="2470750"/>
                  <a:pt x="2963354" y="2395728"/>
                </a:cubicBezTo>
                <a:cubicBezTo>
                  <a:pt x="2615116" y="2303547"/>
                  <a:pt x="2275533" y="2156637"/>
                  <a:pt x="1975802" y="1956816"/>
                </a:cubicBezTo>
                <a:cubicBezTo>
                  <a:pt x="1699637" y="1772706"/>
                  <a:pt x="1834982" y="1849830"/>
                  <a:pt x="1573466" y="1719072"/>
                </a:cubicBezTo>
                <a:cubicBezTo>
                  <a:pt x="1542986" y="1670304"/>
                  <a:pt x="1519453" y="1616433"/>
                  <a:pt x="1482026" y="1572768"/>
                </a:cubicBezTo>
                <a:cubicBezTo>
                  <a:pt x="1445450" y="1530096"/>
                  <a:pt x="1388733" y="1507233"/>
                  <a:pt x="1354010" y="1463040"/>
                </a:cubicBezTo>
                <a:cubicBezTo>
                  <a:pt x="1043376" y="1067688"/>
                  <a:pt x="1426574" y="1462452"/>
                  <a:pt x="1225994" y="1261872"/>
                </a:cubicBezTo>
                <a:cubicBezTo>
                  <a:pt x="1219898" y="1237488"/>
                  <a:pt x="1216531" y="1212254"/>
                  <a:pt x="1207706" y="1188720"/>
                </a:cubicBezTo>
                <a:cubicBezTo>
                  <a:pt x="1187818" y="1135685"/>
                  <a:pt x="1164873" y="1106183"/>
                  <a:pt x="1134554" y="1060704"/>
                </a:cubicBezTo>
                <a:cubicBezTo>
                  <a:pt x="1112863" y="735337"/>
                  <a:pt x="1096218" y="780203"/>
                  <a:pt x="1171130" y="420624"/>
                </a:cubicBezTo>
                <a:cubicBezTo>
                  <a:pt x="1186178" y="348393"/>
                  <a:pt x="1352296" y="166174"/>
                  <a:pt x="1354010" y="164592"/>
                </a:cubicBezTo>
                <a:cubicBezTo>
                  <a:pt x="1378132" y="142325"/>
                  <a:pt x="1416088" y="142697"/>
                  <a:pt x="1445450" y="128016"/>
                </a:cubicBezTo>
                <a:cubicBezTo>
                  <a:pt x="1603640" y="48921"/>
                  <a:pt x="1470447" y="89763"/>
                  <a:pt x="1610042" y="54864"/>
                </a:cubicBezTo>
                <a:cubicBezTo>
                  <a:pt x="1677098" y="67056"/>
                  <a:pt x="1745677" y="72716"/>
                  <a:pt x="1811210" y="91440"/>
                </a:cubicBezTo>
                <a:cubicBezTo>
                  <a:pt x="1832344" y="97478"/>
                  <a:pt x="1848911" y="114286"/>
                  <a:pt x="1866074" y="128016"/>
                </a:cubicBezTo>
                <a:cubicBezTo>
                  <a:pt x="1909961" y="163125"/>
                  <a:pt x="1954349" y="198003"/>
                  <a:pt x="1994090" y="237744"/>
                </a:cubicBezTo>
                <a:cubicBezTo>
                  <a:pt x="2009632" y="253286"/>
                  <a:pt x="2013781" y="278537"/>
                  <a:pt x="2030666" y="292608"/>
                </a:cubicBezTo>
                <a:cubicBezTo>
                  <a:pt x="2051609" y="310061"/>
                  <a:pt x="2079434" y="316992"/>
                  <a:pt x="2103818" y="329184"/>
                </a:cubicBezTo>
                <a:cubicBezTo>
                  <a:pt x="2128202" y="371856"/>
                  <a:pt x="2157610" y="412026"/>
                  <a:pt x="2176970" y="457200"/>
                </a:cubicBezTo>
                <a:cubicBezTo>
                  <a:pt x="2208854" y="531595"/>
                  <a:pt x="2218682" y="616032"/>
                  <a:pt x="2231834" y="694944"/>
                </a:cubicBezTo>
                <a:cubicBezTo>
                  <a:pt x="2237930" y="774192"/>
                  <a:pt x="2254091" y="853305"/>
                  <a:pt x="2250122" y="932688"/>
                </a:cubicBezTo>
                <a:cubicBezTo>
                  <a:pt x="2246628" y="1002571"/>
                  <a:pt x="2211702" y="1085254"/>
                  <a:pt x="2158682" y="1133856"/>
                </a:cubicBezTo>
                <a:cubicBezTo>
                  <a:pt x="2107446" y="1180822"/>
                  <a:pt x="2060028" y="1239893"/>
                  <a:pt x="1994090" y="1261872"/>
                </a:cubicBezTo>
                <a:cubicBezTo>
                  <a:pt x="1939226" y="1280160"/>
                  <a:pt x="1886207" y="1305394"/>
                  <a:pt x="1829498" y="1316736"/>
                </a:cubicBezTo>
                <a:cubicBezTo>
                  <a:pt x="1695790" y="1343478"/>
                  <a:pt x="1768829" y="1330628"/>
                  <a:pt x="1610042" y="1353312"/>
                </a:cubicBezTo>
                <a:cubicBezTo>
                  <a:pt x="1506410" y="1341120"/>
                  <a:pt x="1402338" y="1332215"/>
                  <a:pt x="1299146" y="1316736"/>
                </a:cubicBezTo>
                <a:cubicBezTo>
                  <a:pt x="1280082" y="1313876"/>
                  <a:pt x="1261524" y="1307069"/>
                  <a:pt x="1244282" y="1298448"/>
                </a:cubicBezTo>
                <a:cubicBezTo>
                  <a:pt x="1212489" y="1282552"/>
                  <a:pt x="1181278" y="1264911"/>
                  <a:pt x="1152842" y="1243584"/>
                </a:cubicBezTo>
                <a:cubicBezTo>
                  <a:pt x="1132151" y="1228066"/>
                  <a:pt x="1118894" y="1203932"/>
                  <a:pt x="1097978" y="1188720"/>
                </a:cubicBezTo>
                <a:cubicBezTo>
                  <a:pt x="1051468" y="1154895"/>
                  <a:pt x="951674" y="1097280"/>
                  <a:pt x="951674" y="1097280"/>
                </a:cubicBezTo>
                <a:cubicBezTo>
                  <a:pt x="934335" y="1027923"/>
                  <a:pt x="909639" y="984777"/>
                  <a:pt x="969962" y="914400"/>
                </a:cubicBezTo>
                <a:cubicBezTo>
                  <a:pt x="986319" y="895317"/>
                  <a:pt x="1018730" y="902208"/>
                  <a:pt x="1043114" y="896112"/>
                </a:cubicBezTo>
                <a:cubicBezTo>
                  <a:pt x="1195514" y="908304"/>
                  <a:pt x="1349378" y="908343"/>
                  <a:pt x="1500314" y="932688"/>
                </a:cubicBezTo>
                <a:cubicBezTo>
                  <a:pt x="1540685" y="939200"/>
                  <a:pt x="1575755" y="965266"/>
                  <a:pt x="1610042" y="987552"/>
                </a:cubicBezTo>
                <a:cubicBezTo>
                  <a:pt x="1992285" y="1236010"/>
                  <a:pt x="1751610" y="1074256"/>
                  <a:pt x="1994090" y="1316736"/>
                </a:cubicBezTo>
                <a:cubicBezTo>
                  <a:pt x="2158321" y="1480967"/>
                  <a:pt x="2210632" y="1435390"/>
                  <a:pt x="2341562" y="1719072"/>
                </a:cubicBezTo>
                <a:cubicBezTo>
                  <a:pt x="2466186" y="1989090"/>
                  <a:pt x="2406384" y="1881973"/>
                  <a:pt x="2506154" y="2048256"/>
                </a:cubicBezTo>
                <a:cubicBezTo>
                  <a:pt x="2510394" y="2069458"/>
                  <a:pt x="2544765" y="2236199"/>
                  <a:pt x="2542730" y="2249424"/>
                </a:cubicBezTo>
                <a:cubicBezTo>
                  <a:pt x="2511460" y="2452677"/>
                  <a:pt x="2472479" y="2655564"/>
                  <a:pt x="2414714" y="2852928"/>
                </a:cubicBezTo>
                <a:cubicBezTo>
                  <a:pt x="2398560" y="2908122"/>
                  <a:pt x="2355175" y="2951381"/>
                  <a:pt x="2323274" y="2999232"/>
                </a:cubicBezTo>
                <a:cubicBezTo>
                  <a:pt x="2214044" y="3163078"/>
                  <a:pt x="2228510" y="3130572"/>
                  <a:pt x="2067242" y="3291840"/>
                </a:cubicBezTo>
                <a:cubicBezTo>
                  <a:pt x="2036762" y="3322320"/>
                  <a:pt x="2010878" y="3358226"/>
                  <a:pt x="1975802" y="3383280"/>
                </a:cubicBezTo>
                <a:cubicBezTo>
                  <a:pt x="1933130" y="3413760"/>
                  <a:pt x="1891419" y="3445632"/>
                  <a:pt x="1847786" y="3474720"/>
                </a:cubicBezTo>
                <a:cubicBezTo>
                  <a:pt x="1818210" y="3494437"/>
                  <a:pt x="1785093" y="3508677"/>
                  <a:pt x="1756346" y="3529584"/>
                </a:cubicBezTo>
                <a:cubicBezTo>
                  <a:pt x="1633314" y="3619062"/>
                  <a:pt x="1676990" y="3614982"/>
                  <a:pt x="1555178" y="3675888"/>
                </a:cubicBezTo>
                <a:cubicBezTo>
                  <a:pt x="1537936" y="3684509"/>
                  <a:pt x="1518364" y="3687407"/>
                  <a:pt x="1500314" y="3694176"/>
                </a:cubicBezTo>
                <a:cubicBezTo>
                  <a:pt x="1469576" y="3705703"/>
                  <a:pt x="1440545" y="3722114"/>
                  <a:pt x="1408874" y="3730752"/>
                </a:cubicBezTo>
                <a:cubicBezTo>
                  <a:pt x="1373100" y="3740509"/>
                  <a:pt x="1335628" y="3742407"/>
                  <a:pt x="1299146" y="3749040"/>
                </a:cubicBezTo>
                <a:cubicBezTo>
                  <a:pt x="1268564" y="3754600"/>
                  <a:pt x="1238186" y="3761232"/>
                  <a:pt x="1207706" y="3767328"/>
                </a:cubicBezTo>
                <a:cubicBezTo>
                  <a:pt x="1040121" y="3719446"/>
                  <a:pt x="971700" y="3745564"/>
                  <a:pt x="1116266" y="3456432"/>
                </a:cubicBezTo>
                <a:cubicBezTo>
                  <a:pt x="1147350" y="3394265"/>
                  <a:pt x="1227799" y="3373312"/>
                  <a:pt x="1280858" y="3328416"/>
                </a:cubicBezTo>
                <a:cubicBezTo>
                  <a:pt x="1307183" y="3306141"/>
                  <a:pt x="1323865" y="3272011"/>
                  <a:pt x="1354010" y="3255264"/>
                </a:cubicBezTo>
                <a:cubicBezTo>
                  <a:pt x="1381182" y="3240168"/>
                  <a:pt x="1415294" y="3244515"/>
                  <a:pt x="1445450" y="3236976"/>
                </a:cubicBezTo>
                <a:cubicBezTo>
                  <a:pt x="1464152" y="3232301"/>
                  <a:pt x="1482026" y="3224784"/>
                  <a:pt x="1500314" y="3218688"/>
                </a:cubicBezTo>
                <a:cubicBezTo>
                  <a:pt x="1603946" y="3224784"/>
                  <a:pt x="1707789" y="3227983"/>
                  <a:pt x="1811210" y="3236976"/>
                </a:cubicBezTo>
                <a:cubicBezTo>
                  <a:pt x="1848151" y="3240188"/>
                  <a:pt x="1886329" y="3241953"/>
                  <a:pt x="1920938" y="3255264"/>
                </a:cubicBezTo>
                <a:cubicBezTo>
                  <a:pt x="1966810" y="3272907"/>
                  <a:pt x="2004484" y="3307489"/>
                  <a:pt x="2048954" y="3328416"/>
                </a:cubicBezTo>
                <a:cubicBezTo>
                  <a:pt x="2108361" y="3356372"/>
                  <a:pt x="2231834" y="3401568"/>
                  <a:pt x="2231834" y="3401568"/>
                </a:cubicBezTo>
                <a:cubicBezTo>
                  <a:pt x="2268410" y="3432048"/>
                  <a:pt x="2304384" y="3463265"/>
                  <a:pt x="2341562" y="3493008"/>
                </a:cubicBezTo>
                <a:cubicBezTo>
                  <a:pt x="2365363" y="3512049"/>
                  <a:pt x="2396998" y="3523069"/>
                  <a:pt x="2414714" y="3547872"/>
                </a:cubicBezTo>
                <a:cubicBezTo>
                  <a:pt x="2429323" y="3568325"/>
                  <a:pt x="2426906" y="3596640"/>
                  <a:pt x="2433002" y="3621024"/>
                </a:cubicBezTo>
                <a:cubicBezTo>
                  <a:pt x="2414714" y="3730752"/>
                  <a:pt x="2407058" y="3842791"/>
                  <a:pt x="2378138" y="3950208"/>
                </a:cubicBezTo>
                <a:cubicBezTo>
                  <a:pt x="2363963" y="4002858"/>
                  <a:pt x="2330644" y="4048402"/>
                  <a:pt x="2304986" y="4096512"/>
                </a:cubicBezTo>
                <a:cubicBezTo>
                  <a:pt x="2251383" y="4197018"/>
                  <a:pt x="2231630" y="4234915"/>
                  <a:pt x="2158682" y="4315968"/>
                </a:cubicBezTo>
                <a:cubicBezTo>
                  <a:pt x="2129846" y="4348008"/>
                  <a:pt x="2102103" y="4382055"/>
                  <a:pt x="2067242" y="4407408"/>
                </a:cubicBezTo>
                <a:cubicBezTo>
                  <a:pt x="2034170" y="4431460"/>
                  <a:pt x="1992191" y="4440599"/>
                  <a:pt x="1957514" y="4462272"/>
                </a:cubicBezTo>
                <a:cubicBezTo>
                  <a:pt x="1894413" y="4501710"/>
                  <a:pt x="1833145" y="4544315"/>
                  <a:pt x="1774634" y="4590288"/>
                </a:cubicBezTo>
                <a:cubicBezTo>
                  <a:pt x="1670207" y="4672338"/>
                  <a:pt x="1730419" y="4672593"/>
                  <a:pt x="1591754" y="4736592"/>
                </a:cubicBezTo>
                <a:cubicBezTo>
                  <a:pt x="1551459" y="4755190"/>
                  <a:pt x="1506680" y="4761966"/>
                  <a:pt x="1463738" y="4773168"/>
                </a:cubicBezTo>
                <a:cubicBezTo>
                  <a:pt x="1366456" y="4798546"/>
                  <a:pt x="1270657" y="4832102"/>
                  <a:pt x="1171130" y="4846320"/>
                </a:cubicBezTo>
                <a:cubicBezTo>
                  <a:pt x="1085786" y="4858512"/>
                  <a:pt x="1000781" y="4873376"/>
                  <a:pt x="915098" y="4882896"/>
                </a:cubicBezTo>
                <a:cubicBezTo>
                  <a:pt x="701659" y="4906611"/>
                  <a:pt x="805281" y="4894337"/>
                  <a:pt x="604202" y="4919472"/>
                </a:cubicBezTo>
                <a:lnTo>
                  <a:pt x="384746" y="4901184"/>
                </a:lnTo>
                <a:cubicBezTo>
                  <a:pt x="361112" y="4890680"/>
                  <a:pt x="423732" y="4866735"/>
                  <a:pt x="439610" y="4846320"/>
                </a:cubicBezTo>
                <a:cubicBezTo>
                  <a:pt x="466598" y="4811621"/>
                  <a:pt x="483972" y="4769811"/>
                  <a:pt x="512762" y="4736592"/>
                </a:cubicBezTo>
                <a:cubicBezTo>
                  <a:pt x="563578" y="4677959"/>
                  <a:pt x="604705" y="4599243"/>
                  <a:pt x="677354" y="4572000"/>
                </a:cubicBezTo>
                <a:cubicBezTo>
                  <a:pt x="726122" y="4553712"/>
                  <a:pt x="773690" y="4531832"/>
                  <a:pt x="823658" y="4517136"/>
                </a:cubicBezTo>
                <a:cubicBezTo>
                  <a:pt x="877577" y="4501278"/>
                  <a:pt x="933542" y="4493433"/>
                  <a:pt x="988250" y="4480560"/>
                </a:cubicBezTo>
                <a:cubicBezTo>
                  <a:pt x="1037183" y="4469046"/>
                  <a:pt x="1085786" y="4456176"/>
                  <a:pt x="1134554" y="4443984"/>
                </a:cubicBezTo>
                <a:cubicBezTo>
                  <a:pt x="1274762" y="4450080"/>
                  <a:pt x="1415221" y="4451905"/>
                  <a:pt x="1555178" y="4462272"/>
                </a:cubicBezTo>
                <a:cubicBezTo>
                  <a:pt x="1604697" y="4465940"/>
                  <a:pt x="1660170" y="4492349"/>
                  <a:pt x="1701482" y="4517136"/>
                </a:cubicBezTo>
                <a:cubicBezTo>
                  <a:pt x="1736456" y="4538120"/>
                  <a:pt x="1845460" y="4611807"/>
                  <a:pt x="1884362" y="4645152"/>
                </a:cubicBezTo>
                <a:cubicBezTo>
                  <a:pt x="2007572" y="4750761"/>
                  <a:pt x="1872831" y="4655753"/>
                  <a:pt x="1994090" y="4736592"/>
                </a:cubicBezTo>
                <a:cubicBezTo>
                  <a:pt x="2018474" y="4773168"/>
                  <a:pt x="2069552" y="4802422"/>
                  <a:pt x="2067242" y="4846320"/>
                </a:cubicBezTo>
                <a:cubicBezTo>
                  <a:pt x="2061146" y="4962144"/>
                  <a:pt x="2068022" y="5079386"/>
                  <a:pt x="2048954" y="5193792"/>
                </a:cubicBezTo>
                <a:cubicBezTo>
                  <a:pt x="2043110" y="5228854"/>
                  <a:pt x="2020137" y="5261045"/>
                  <a:pt x="1994090" y="5285232"/>
                </a:cubicBezTo>
                <a:cubicBezTo>
                  <a:pt x="1933331" y="5341651"/>
                  <a:pt x="1863671" y="5388300"/>
                  <a:pt x="1792922" y="5431536"/>
                </a:cubicBezTo>
                <a:cubicBezTo>
                  <a:pt x="1753308" y="5455745"/>
                  <a:pt x="1707170" y="5467189"/>
                  <a:pt x="1664906" y="5486400"/>
                </a:cubicBezTo>
                <a:cubicBezTo>
                  <a:pt x="1640087" y="5497681"/>
                  <a:pt x="1616138" y="5510784"/>
                  <a:pt x="1591754" y="5522976"/>
                </a:cubicBezTo>
                <a:cubicBezTo>
                  <a:pt x="1487093" y="5516435"/>
                  <a:pt x="1284828" y="5560073"/>
                  <a:pt x="1207706" y="5431536"/>
                </a:cubicBezTo>
                <a:cubicBezTo>
                  <a:pt x="1188628" y="5399740"/>
                  <a:pt x="1195514" y="5358384"/>
                  <a:pt x="1189418" y="5321808"/>
                </a:cubicBezTo>
                <a:cubicBezTo>
                  <a:pt x="1195514" y="5260848"/>
                  <a:pt x="1187316" y="5196699"/>
                  <a:pt x="1207706" y="5138928"/>
                </a:cubicBezTo>
                <a:cubicBezTo>
                  <a:pt x="1225159" y="5089478"/>
                  <a:pt x="1267173" y="5052477"/>
                  <a:pt x="1299146" y="5010912"/>
                </a:cubicBezTo>
                <a:cubicBezTo>
                  <a:pt x="1369716" y="4919171"/>
                  <a:pt x="1378349" y="4903246"/>
                  <a:pt x="1463738" y="4846320"/>
                </a:cubicBezTo>
                <a:cubicBezTo>
                  <a:pt x="1493314" y="4826603"/>
                  <a:pt x="1521457" y="4802696"/>
                  <a:pt x="1555178" y="4791456"/>
                </a:cubicBezTo>
                <a:cubicBezTo>
                  <a:pt x="1650557" y="4759663"/>
                  <a:pt x="1847786" y="4718304"/>
                  <a:pt x="1847786" y="4718304"/>
                </a:cubicBezTo>
                <a:cubicBezTo>
                  <a:pt x="2109914" y="4730496"/>
                  <a:pt x="2372919" y="4730234"/>
                  <a:pt x="2634170" y="4754880"/>
                </a:cubicBezTo>
                <a:cubicBezTo>
                  <a:pt x="2759021" y="4766658"/>
                  <a:pt x="2822577" y="4816515"/>
                  <a:pt x="2926778" y="4864608"/>
                </a:cubicBezTo>
                <a:cubicBezTo>
                  <a:pt x="3192855" y="4987413"/>
                  <a:pt x="2915513" y="4839078"/>
                  <a:pt x="3182810" y="5010912"/>
                </a:cubicBezTo>
                <a:cubicBezTo>
                  <a:pt x="3262181" y="5061936"/>
                  <a:pt x="3412007" y="5130381"/>
                  <a:pt x="3475418" y="5193792"/>
                </a:cubicBezTo>
                <a:cubicBezTo>
                  <a:pt x="3511994" y="5230368"/>
                  <a:pt x="3562013" y="5257255"/>
                  <a:pt x="3585146" y="5303520"/>
                </a:cubicBezTo>
                <a:lnTo>
                  <a:pt x="3621722" y="5376672"/>
                </a:lnTo>
                <a:cubicBezTo>
                  <a:pt x="3579050" y="5559552"/>
                  <a:pt x="3557883" y="5748826"/>
                  <a:pt x="3493706" y="5925312"/>
                </a:cubicBezTo>
                <a:cubicBezTo>
                  <a:pt x="3481559" y="5958717"/>
                  <a:pt x="3433563" y="5963324"/>
                  <a:pt x="3402266" y="5980176"/>
                </a:cubicBezTo>
                <a:cubicBezTo>
                  <a:pt x="3353882" y="6006229"/>
                  <a:pt x="3229952" y="6070275"/>
                  <a:pt x="3164522" y="6089904"/>
                </a:cubicBezTo>
                <a:cubicBezTo>
                  <a:pt x="3134749" y="6098836"/>
                  <a:pt x="3103562" y="6102096"/>
                  <a:pt x="3073082" y="6108192"/>
                </a:cubicBezTo>
                <a:cubicBezTo>
                  <a:pt x="2957258" y="6102096"/>
                  <a:pt x="2838710" y="6115609"/>
                  <a:pt x="2725610" y="6089904"/>
                </a:cubicBezTo>
                <a:cubicBezTo>
                  <a:pt x="2695888" y="6083149"/>
                  <a:pt x="2686900" y="6042599"/>
                  <a:pt x="2670746" y="6016752"/>
                </a:cubicBezTo>
                <a:cubicBezTo>
                  <a:pt x="2622267" y="5939186"/>
                  <a:pt x="2640949" y="5938871"/>
                  <a:pt x="2597594" y="5852160"/>
                </a:cubicBezTo>
                <a:cubicBezTo>
                  <a:pt x="2581698" y="5820367"/>
                  <a:pt x="2561018" y="5791200"/>
                  <a:pt x="2542730" y="5760720"/>
                </a:cubicBezTo>
                <a:cubicBezTo>
                  <a:pt x="2548826" y="5650992"/>
                  <a:pt x="2542188" y="5539808"/>
                  <a:pt x="2561018" y="5431536"/>
                </a:cubicBezTo>
                <a:cubicBezTo>
                  <a:pt x="2567108" y="5396516"/>
                  <a:pt x="2589680" y="5364115"/>
                  <a:pt x="2615882" y="5340096"/>
                </a:cubicBezTo>
                <a:cubicBezTo>
                  <a:pt x="2664489" y="5295540"/>
                  <a:pt x="2722417" y="5261629"/>
                  <a:pt x="2780474" y="5230368"/>
                </a:cubicBezTo>
                <a:cubicBezTo>
                  <a:pt x="2802604" y="5218452"/>
                  <a:pt x="2829090" y="5217532"/>
                  <a:pt x="2853626" y="5212080"/>
                </a:cubicBezTo>
                <a:cubicBezTo>
                  <a:pt x="3062581" y="5165645"/>
                  <a:pt x="2839816" y="5220105"/>
                  <a:pt x="3018218" y="5175504"/>
                </a:cubicBezTo>
                <a:cubicBezTo>
                  <a:pt x="3121850" y="5187696"/>
                  <a:pt x="3226450" y="5193414"/>
                  <a:pt x="3329114" y="5212080"/>
                </a:cubicBezTo>
                <a:cubicBezTo>
                  <a:pt x="3361412" y="5217952"/>
                  <a:pt x="3389411" y="5238275"/>
                  <a:pt x="3420554" y="5248656"/>
                </a:cubicBezTo>
                <a:cubicBezTo>
                  <a:pt x="3444399" y="5256604"/>
                  <a:pt x="3469322" y="5260848"/>
                  <a:pt x="3493706" y="5266944"/>
                </a:cubicBezTo>
                <a:cubicBezTo>
                  <a:pt x="3511994" y="5279136"/>
                  <a:pt x="3543239" y="5282197"/>
                  <a:pt x="3548570" y="5303520"/>
                </a:cubicBezTo>
                <a:cubicBezTo>
                  <a:pt x="3573406" y="5402863"/>
                  <a:pt x="3523458" y="5412065"/>
                  <a:pt x="3475418" y="5468112"/>
                </a:cubicBezTo>
                <a:cubicBezTo>
                  <a:pt x="3455582" y="5491254"/>
                  <a:pt x="3443969" y="5521751"/>
                  <a:pt x="3420554" y="5541264"/>
                </a:cubicBezTo>
                <a:cubicBezTo>
                  <a:pt x="3369899" y="5583477"/>
                  <a:pt x="3318517" y="5630140"/>
                  <a:pt x="3255962" y="5650992"/>
                </a:cubicBezTo>
                <a:cubicBezTo>
                  <a:pt x="3198702" y="5670079"/>
                  <a:pt x="3133887" y="5694800"/>
                  <a:pt x="3073082" y="5705856"/>
                </a:cubicBezTo>
                <a:cubicBezTo>
                  <a:pt x="3030672" y="5713567"/>
                  <a:pt x="2987738" y="5718048"/>
                  <a:pt x="2945066" y="5724144"/>
                </a:cubicBezTo>
                <a:cubicBezTo>
                  <a:pt x="2926778" y="5730240"/>
                  <a:pt x="2908904" y="5737757"/>
                  <a:pt x="2890202" y="5742432"/>
                </a:cubicBezTo>
                <a:cubicBezTo>
                  <a:pt x="2782226" y="5769426"/>
                  <a:pt x="2722516" y="5767651"/>
                  <a:pt x="2597594" y="5779008"/>
                </a:cubicBezTo>
                <a:cubicBezTo>
                  <a:pt x="2140054" y="5695819"/>
                  <a:pt x="2672163" y="5774983"/>
                  <a:pt x="2158682" y="5760720"/>
                </a:cubicBezTo>
                <a:cubicBezTo>
                  <a:pt x="2017999" y="5756812"/>
                  <a:pt x="1878266" y="5736336"/>
                  <a:pt x="1738058" y="5724144"/>
                </a:cubicBezTo>
                <a:cubicBezTo>
                  <a:pt x="1701482" y="5699760"/>
                  <a:pt x="1663029" y="5677980"/>
                  <a:pt x="1628330" y="5650992"/>
                </a:cubicBezTo>
                <a:cubicBezTo>
                  <a:pt x="1607915" y="5635114"/>
                  <a:pt x="1594157" y="5611646"/>
                  <a:pt x="1573466" y="5596128"/>
                </a:cubicBezTo>
                <a:cubicBezTo>
                  <a:pt x="1476256" y="5523220"/>
                  <a:pt x="1417419" y="5531521"/>
                  <a:pt x="1317434" y="5431536"/>
                </a:cubicBezTo>
                <a:lnTo>
                  <a:pt x="1244282" y="5358384"/>
                </a:lnTo>
                <a:cubicBezTo>
                  <a:pt x="1211403" y="5226867"/>
                  <a:pt x="1200769" y="5223432"/>
                  <a:pt x="1262570" y="5029200"/>
                </a:cubicBezTo>
                <a:cubicBezTo>
                  <a:pt x="1280007" y="4974398"/>
                  <a:pt x="1311456" y="4921581"/>
                  <a:pt x="1354010" y="4882896"/>
                </a:cubicBezTo>
                <a:cubicBezTo>
                  <a:pt x="1382538" y="4856961"/>
                  <a:pt x="1463738" y="4846320"/>
                  <a:pt x="1463738" y="4846320"/>
                </a:cubicBezTo>
                <a:cubicBezTo>
                  <a:pt x="1610042" y="4852416"/>
                  <a:pt x="1756619" y="4853791"/>
                  <a:pt x="1902650" y="4864608"/>
                </a:cubicBezTo>
                <a:cubicBezTo>
                  <a:pt x="1921875" y="4866032"/>
                  <a:pt x="1940272" y="4874275"/>
                  <a:pt x="1957514" y="4882896"/>
                </a:cubicBezTo>
                <a:cubicBezTo>
                  <a:pt x="1977173" y="4892726"/>
                  <a:pt x="1994090" y="4907280"/>
                  <a:pt x="2012378" y="4919472"/>
                </a:cubicBezTo>
                <a:cubicBezTo>
                  <a:pt x="2100347" y="5183379"/>
                  <a:pt x="2061927" y="5025460"/>
                  <a:pt x="2030666" y="5541264"/>
                </a:cubicBezTo>
                <a:cubicBezTo>
                  <a:pt x="2028786" y="5572291"/>
                  <a:pt x="2022208" y="5603215"/>
                  <a:pt x="2012378" y="5632704"/>
                </a:cubicBezTo>
                <a:cubicBezTo>
                  <a:pt x="2003757" y="5658567"/>
                  <a:pt x="1985927" y="5680544"/>
                  <a:pt x="1975802" y="5705856"/>
                </a:cubicBezTo>
                <a:cubicBezTo>
                  <a:pt x="1961483" y="5741653"/>
                  <a:pt x="1962359" y="5784740"/>
                  <a:pt x="1939226" y="5815584"/>
                </a:cubicBezTo>
                <a:cubicBezTo>
                  <a:pt x="1848154" y="5937014"/>
                  <a:pt x="1905915" y="5867183"/>
                  <a:pt x="1756346" y="6016752"/>
                </a:cubicBezTo>
                <a:lnTo>
                  <a:pt x="1701482" y="6071616"/>
                </a:lnTo>
                <a:cubicBezTo>
                  <a:pt x="1664879" y="6108219"/>
                  <a:pt x="1620387" y="6157883"/>
                  <a:pt x="1573466" y="6181344"/>
                </a:cubicBezTo>
                <a:cubicBezTo>
                  <a:pt x="1550985" y="6192584"/>
                  <a:pt x="1523848" y="6190807"/>
                  <a:pt x="1500314" y="6199632"/>
                </a:cubicBezTo>
                <a:cubicBezTo>
                  <a:pt x="1474788" y="6209204"/>
                  <a:pt x="1453025" y="6227587"/>
                  <a:pt x="1427162" y="6236208"/>
                </a:cubicBezTo>
                <a:cubicBezTo>
                  <a:pt x="1379473" y="6252104"/>
                  <a:pt x="1328547" y="6256888"/>
                  <a:pt x="1280858" y="6272784"/>
                </a:cubicBezTo>
                <a:lnTo>
                  <a:pt x="1225994" y="6291072"/>
                </a:lnTo>
                <a:cubicBezTo>
                  <a:pt x="1085786" y="6278880"/>
                  <a:pt x="944471" y="6275896"/>
                  <a:pt x="805370" y="6254496"/>
                </a:cubicBezTo>
                <a:cubicBezTo>
                  <a:pt x="754435" y="6246660"/>
                  <a:pt x="723076" y="6172202"/>
                  <a:pt x="695642" y="6144768"/>
                </a:cubicBezTo>
                <a:cubicBezTo>
                  <a:pt x="680100" y="6129226"/>
                  <a:pt x="659066" y="6120384"/>
                  <a:pt x="640778" y="6108192"/>
                </a:cubicBezTo>
                <a:cubicBezTo>
                  <a:pt x="634682" y="6083808"/>
                  <a:pt x="629395" y="6059207"/>
                  <a:pt x="622490" y="6035040"/>
                </a:cubicBezTo>
                <a:cubicBezTo>
                  <a:pt x="617194" y="6016504"/>
                  <a:pt x="607371" y="5999191"/>
                  <a:pt x="604202" y="5980176"/>
                </a:cubicBezTo>
                <a:cubicBezTo>
                  <a:pt x="595127" y="5925725"/>
                  <a:pt x="592010" y="5870448"/>
                  <a:pt x="585914" y="5815584"/>
                </a:cubicBezTo>
                <a:cubicBezTo>
                  <a:pt x="592010" y="5742432"/>
                  <a:pt x="589080" y="5667959"/>
                  <a:pt x="604202" y="5596128"/>
                </a:cubicBezTo>
                <a:cubicBezTo>
                  <a:pt x="606001" y="5587582"/>
                  <a:pt x="675771" y="5424767"/>
                  <a:pt x="695642" y="5394960"/>
                </a:cubicBezTo>
                <a:cubicBezTo>
                  <a:pt x="717294" y="5362482"/>
                  <a:pt x="734903" y="5322886"/>
                  <a:pt x="768794" y="5303520"/>
                </a:cubicBezTo>
                <a:cubicBezTo>
                  <a:pt x="824053" y="5271944"/>
                  <a:pt x="890714" y="5266944"/>
                  <a:pt x="951674" y="5248656"/>
                </a:cubicBezTo>
                <a:cubicBezTo>
                  <a:pt x="1112564" y="5255969"/>
                  <a:pt x="1310572" y="5174355"/>
                  <a:pt x="1408874" y="5321808"/>
                </a:cubicBezTo>
                <a:cubicBezTo>
                  <a:pt x="1419567" y="5337848"/>
                  <a:pt x="1421066" y="5358384"/>
                  <a:pt x="1427162" y="5376672"/>
                </a:cubicBezTo>
                <a:cubicBezTo>
                  <a:pt x="1421066" y="5455920"/>
                  <a:pt x="1416783" y="5535328"/>
                  <a:pt x="1408874" y="5614416"/>
                </a:cubicBezTo>
                <a:cubicBezTo>
                  <a:pt x="1404585" y="5657307"/>
                  <a:pt x="1405317" y="5701922"/>
                  <a:pt x="1390586" y="5742432"/>
                </a:cubicBezTo>
                <a:cubicBezTo>
                  <a:pt x="1380170" y="5771077"/>
                  <a:pt x="1354010" y="5791200"/>
                  <a:pt x="1335722" y="5815584"/>
                </a:cubicBezTo>
                <a:cubicBezTo>
                  <a:pt x="1329626" y="5839968"/>
                  <a:pt x="1327335" y="5865634"/>
                  <a:pt x="1317434" y="5888736"/>
                </a:cubicBezTo>
                <a:cubicBezTo>
                  <a:pt x="1308776" y="5908938"/>
                  <a:pt x="1297399" y="5929126"/>
                  <a:pt x="1280858" y="5943600"/>
                </a:cubicBezTo>
                <a:cubicBezTo>
                  <a:pt x="1217348" y="5999171"/>
                  <a:pt x="1185531" y="6015250"/>
                  <a:pt x="1116266" y="6035040"/>
                </a:cubicBezTo>
                <a:cubicBezTo>
                  <a:pt x="1092099" y="6041945"/>
                  <a:pt x="1067498" y="6047232"/>
                  <a:pt x="1043114" y="6053328"/>
                </a:cubicBezTo>
                <a:lnTo>
                  <a:pt x="896810" y="5998464"/>
                </a:lnTo>
                <a:cubicBezTo>
                  <a:pt x="878693" y="5991876"/>
                  <a:pt x="859188" y="5988797"/>
                  <a:pt x="841946" y="5980176"/>
                </a:cubicBezTo>
                <a:cubicBezTo>
                  <a:pt x="822287" y="5970346"/>
                  <a:pt x="805370" y="5955792"/>
                  <a:pt x="787082" y="5943600"/>
                </a:cubicBezTo>
                <a:cubicBezTo>
                  <a:pt x="762698" y="5894832"/>
                  <a:pt x="727154" y="5850192"/>
                  <a:pt x="713930" y="5797296"/>
                </a:cubicBezTo>
                <a:cubicBezTo>
                  <a:pt x="704650" y="5760175"/>
                  <a:pt x="693096" y="5706011"/>
                  <a:pt x="677354" y="5669280"/>
                </a:cubicBezTo>
                <a:cubicBezTo>
                  <a:pt x="651549" y="5609069"/>
                  <a:pt x="635686" y="5600648"/>
                  <a:pt x="622490" y="5541264"/>
                </a:cubicBezTo>
                <a:cubicBezTo>
                  <a:pt x="614446" y="5505066"/>
                  <a:pt x="613195" y="5467509"/>
                  <a:pt x="604202" y="5431536"/>
                </a:cubicBezTo>
                <a:cubicBezTo>
                  <a:pt x="594851" y="5394133"/>
                  <a:pt x="567626" y="5321808"/>
                  <a:pt x="567626" y="5321808"/>
                </a:cubicBezTo>
                <a:cubicBezTo>
                  <a:pt x="561530" y="5273040"/>
                  <a:pt x="562270" y="5222920"/>
                  <a:pt x="549338" y="5175504"/>
                </a:cubicBezTo>
                <a:cubicBezTo>
                  <a:pt x="543555" y="5154299"/>
                  <a:pt x="521420" y="5140842"/>
                  <a:pt x="512762" y="5120640"/>
                </a:cubicBezTo>
                <a:cubicBezTo>
                  <a:pt x="502861" y="5097538"/>
                  <a:pt x="499403" y="5072134"/>
                  <a:pt x="494474" y="5047488"/>
                </a:cubicBezTo>
                <a:cubicBezTo>
                  <a:pt x="487202" y="5011128"/>
                  <a:pt x="485179" y="4973733"/>
                  <a:pt x="476186" y="4937760"/>
                </a:cubicBezTo>
                <a:cubicBezTo>
                  <a:pt x="466835" y="4900357"/>
                  <a:pt x="439610" y="4828032"/>
                  <a:pt x="439610" y="4828032"/>
                </a:cubicBezTo>
                <a:cubicBezTo>
                  <a:pt x="476186" y="4535424"/>
                  <a:pt x="499970" y="4240931"/>
                  <a:pt x="549338" y="3950208"/>
                </a:cubicBezTo>
                <a:cubicBezTo>
                  <a:pt x="555289" y="3915164"/>
                  <a:pt x="588306" y="3890561"/>
                  <a:pt x="604202" y="3858768"/>
                </a:cubicBezTo>
                <a:cubicBezTo>
                  <a:pt x="658178" y="3750816"/>
                  <a:pt x="619342" y="3777622"/>
                  <a:pt x="695642" y="3675888"/>
                </a:cubicBezTo>
                <a:cubicBezTo>
                  <a:pt x="711160" y="3655197"/>
                  <a:pt x="735473" y="3642070"/>
                  <a:pt x="750506" y="3621024"/>
                </a:cubicBezTo>
                <a:cubicBezTo>
                  <a:pt x="929109" y="3370980"/>
                  <a:pt x="621721" y="3731521"/>
                  <a:pt x="860234" y="3493008"/>
                </a:cubicBezTo>
                <a:cubicBezTo>
                  <a:pt x="875776" y="3477466"/>
                  <a:pt x="880269" y="3452618"/>
                  <a:pt x="896810" y="3438144"/>
                </a:cubicBezTo>
                <a:cubicBezTo>
                  <a:pt x="1050576" y="3303598"/>
                  <a:pt x="952557" y="3401127"/>
                  <a:pt x="1061402" y="3346704"/>
                </a:cubicBezTo>
                <a:cubicBezTo>
                  <a:pt x="1081061" y="3336874"/>
                  <a:pt x="1096064" y="3318786"/>
                  <a:pt x="1116266" y="3310128"/>
                </a:cubicBezTo>
                <a:cubicBezTo>
                  <a:pt x="1139368" y="3300227"/>
                  <a:pt x="1165884" y="3300665"/>
                  <a:pt x="1189418" y="3291840"/>
                </a:cubicBezTo>
                <a:cubicBezTo>
                  <a:pt x="1214944" y="3282268"/>
                  <a:pt x="1236989" y="3264689"/>
                  <a:pt x="1262570" y="3255264"/>
                </a:cubicBezTo>
                <a:cubicBezTo>
                  <a:pt x="1503085" y="3166653"/>
                  <a:pt x="1462787" y="3178645"/>
                  <a:pt x="1628330" y="3145536"/>
                </a:cubicBezTo>
                <a:cubicBezTo>
                  <a:pt x="1683194" y="3157728"/>
                  <a:pt x="1741757" y="3158855"/>
                  <a:pt x="1792922" y="3182112"/>
                </a:cubicBezTo>
                <a:cubicBezTo>
                  <a:pt x="1812931" y="3191207"/>
                  <a:pt x="1828453" y="3215021"/>
                  <a:pt x="1829498" y="3236976"/>
                </a:cubicBezTo>
                <a:cubicBezTo>
                  <a:pt x="1834725" y="3346749"/>
                  <a:pt x="1817306" y="3456432"/>
                  <a:pt x="1811210" y="3566160"/>
                </a:cubicBezTo>
                <a:cubicBezTo>
                  <a:pt x="1786826" y="3560064"/>
                  <a:pt x="1757898" y="3563303"/>
                  <a:pt x="1738058" y="3547872"/>
                </a:cubicBezTo>
                <a:cubicBezTo>
                  <a:pt x="1682216" y="3504439"/>
                  <a:pt x="1650099" y="3439359"/>
                  <a:pt x="1610042" y="3383280"/>
                </a:cubicBezTo>
                <a:cubicBezTo>
                  <a:pt x="1496283" y="3224018"/>
                  <a:pt x="1619954" y="3397892"/>
                  <a:pt x="1482026" y="3236976"/>
                </a:cubicBezTo>
                <a:cubicBezTo>
                  <a:pt x="1467722" y="3220288"/>
                  <a:pt x="1459521" y="3198997"/>
                  <a:pt x="1445450" y="3182112"/>
                </a:cubicBezTo>
                <a:cubicBezTo>
                  <a:pt x="1428893" y="3162243"/>
                  <a:pt x="1406464" y="3147663"/>
                  <a:pt x="1390586" y="3127248"/>
                </a:cubicBezTo>
                <a:cubicBezTo>
                  <a:pt x="1293133" y="3001951"/>
                  <a:pt x="1321886" y="2985396"/>
                  <a:pt x="1189418" y="2852928"/>
                </a:cubicBezTo>
                <a:cubicBezTo>
                  <a:pt x="997777" y="2661287"/>
                  <a:pt x="1112389" y="2792637"/>
                  <a:pt x="1024826" y="2670048"/>
                </a:cubicBezTo>
                <a:cubicBezTo>
                  <a:pt x="1007110" y="2645245"/>
                  <a:pt x="985320" y="2623224"/>
                  <a:pt x="969962" y="2596896"/>
                </a:cubicBezTo>
                <a:cubicBezTo>
                  <a:pt x="942489" y="2549799"/>
                  <a:pt x="914052" y="2502318"/>
                  <a:pt x="896810" y="2450592"/>
                </a:cubicBezTo>
                <a:cubicBezTo>
                  <a:pt x="883122" y="2409529"/>
                  <a:pt x="860169" y="2337090"/>
                  <a:pt x="841946" y="2304288"/>
                </a:cubicBezTo>
                <a:cubicBezTo>
                  <a:pt x="827144" y="2277644"/>
                  <a:pt x="805370" y="2255520"/>
                  <a:pt x="787082" y="2231136"/>
                </a:cubicBezTo>
                <a:cubicBezTo>
                  <a:pt x="780986" y="2206752"/>
                  <a:pt x="775699" y="2182151"/>
                  <a:pt x="768794" y="2157984"/>
                </a:cubicBezTo>
                <a:cubicBezTo>
                  <a:pt x="745554" y="2076643"/>
                  <a:pt x="751275" y="2125253"/>
                  <a:pt x="732218" y="2029968"/>
                </a:cubicBezTo>
                <a:cubicBezTo>
                  <a:pt x="724946" y="1993608"/>
                  <a:pt x="720026" y="1956816"/>
                  <a:pt x="713930" y="1920240"/>
                </a:cubicBezTo>
                <a:cubicBezTo>
                  <a:pt x="720026" y="1706880"/>
                  <a:pt x="717362" y="1493089"/>
                  <a:pt x="732218" y="1280160"/>
                </a:cubicBezTo>
                <a:cubicBezTo>
                  <a:pt x="735717" y="1230013"/>
                  <a:pt x="746313" y="1178818"/>
                  <a:pt x="768794" y="1133856"/>
                </a:cubicBezTo>
                <a:cubicBezTo>
                  <a:pt x="823907" y="1023629"/>
                  <a:pt x="871090" y="905353"/>
                  <a:pt x="969962" y="822960"/>
                </a:cubicBezTo>
                <a:cubicBezTo>
                  <a:pt x="1016223" y="784409"/>
                  <a:pt x="1097221" y="713736"/>
                  <a:pt x="1152842" y="676656"/>
                </a:cubicBezTo>
                <a:cubicBezTo>
                  <a:pt x="1259691" y="605423"/>
                  <a:pt x="1223045" y="634512"/>
                  <a:pt x="1335722" y="585216"/>
                </a:cubicBezTo>
                <a:cubicBezTo>
                  <a:pt x="1403205" y="555692"/>
                  <a:pt x="1471008" y="526717"/>
                  <a:pt x="1536890" y="493776"/>
                </a:cubicBezTo>
                <a:cubicBezTo>
                  <a:pt x="1556549" y="483946"/>
                  <a:pt x="1571669" y="466127"/>
                  <a:pt x="1591754" y="457200"/>
                </a:cubicBezTo>
                <a:cubicBezTo>
                  <a:pt x="1692641" y="412361"/>
                  <a:pt x="1694579" y="426922"/>
                  <a:pt x="1792922" y="402336"/>
                </a:cubicBezTo>
                <a:cubicBezTo>
                  <a:pt x="1811624" y="397661"/>
                  <a:pt x="1829322" y="389587"/>
                  <a:pt x="1847786" y="384048"/>
                </a:cubicBezTo>
                <a:cubicBezTo>
                  <a:pt x="1890294" y="371296"/>
                  <a:pt x="1932748" y="358236"/>
                  <a:pt x="1975802" y="347472"/>
                </a:cubicBezTo>
                <a:cubicBezTo>
                  <a:pt x="2005958" y="339933"/>
                  <a:pt x="2036762" y="335280"/>
                  <a:pt x="2067242" y="329184"/>
                </a:cubicBezTo>
                <a:cubicBezTo>
                  <a:pt x="2445194" y="377952"/>
                  <a:pt x="2825612" y="410404"/>
                  <a:pt x="3201098" y="475488"/>
                </a:cubicBezTo>
                <a:cubicBezTo>
                  <a:pt x="3284758" y="489989"/>
                  <a:pt x="3359047" y="537911"/>
                  <a:pt x="3438842" y="566928"/>
                </a:cubicBezTo>
                <a:cubicBezTo>
                  <a:pt x="3493192" y="586692"/>
                  <a:pt x="3549739" y="600314"/>
                  <a:pt x="3603434" y="621792"/>
                </a:cubicBezTo>
                <a:cubicBezTo>
                  <a:pt x="3641402" y="636979"/>
                  <a:pt x="3675934" y="659734"/>
                  <a:pt x="3713162" y="676656"/>
                </a:cubicBezTo>
                <a:cubicBezTo>
                  <a:pt x="3743047" y="690240"/>
                  <a:pt x="3774122" y="701040"/>
                  <a:pt x="3804602" y="713232"/>
                </a:cubicBezTo>
                <a:cubicBezTo>
                  <a:pt x="3822890" y="731520"/>
                  <a:pt x="3843588" y="747681"/>
                  <a:pt x="3859466" y="768096"/>
                </a:cubicBezTo>
                <a:cubicBezTo>
                  <a:pt x="3886454" y="802795"/>
                  <a:pt x="3916292" y="837009"/>
                  <a:pt x="3932618" y="877824"/>
                </a:cubicBezTo>
                <a:cubicBezTo>
                  <a:pt x="3976353" y="987162"/>
                  <a:pt x="3958813" y="938121"/>
                  <a:pt x="3987482" y="1024128"/>
                </a:cubicBezTo>
                <a:cubicBezTo>
                  <a:pt x="3993578" y="981456"/>
                  <a:pt x="3980716" y="931188"/>
                  <a:pt x="4005770" y="896112"/>
                </a:cubicBezTo>
                <a:cubicBezTo>
                  <a:pt x="4036250" y="853440"/>
                  <a:pt x="4061935" y="806898"/>
                  <a:pt x="4097210" y="768096"/>
                </a:cubicBezTo>
                <a:cubicBezTo>
                  <a:pt x="4211341" y="642551"/>
                  <a:pt x="4361122" y="645284"/>
                  <a:pt x="4517834" y="566928"/>
                </a:cubicBezTo>
                <a:cubicBezTo>
                  <a:pt x="4741890" y="454900"/>
                  <a:pt x="4521693" y="552969"/>
                  <a:pt x="4719002" y="493776"/>
                </a:cubicBezTo>
                <a:cubicBezTo>
                  <a:pt x="4750445" y="484343"/>
                  <a:pt x="4778771" y="465838"/>
                  <a:pt x="4810442" y="457200"/>
                </a:cubicBezTo>
                <a:cubicBezTo>
                  <a:pt x="4846216" y="447443"/>
                  <a:pt x="4883810" y="446184"/>
                  <a:pt x="4920170" y="438912"/>
                </a:cubicBezTo>
                <a:cubicBezTo>
                  <a:pt x="5192983" y="384349"/>
                  <a:pt x="4727043" y="465004"/>
                  <a:pt x="5103050" y="402336"/>
                </a:cubicBezTo>
                <a:cubicBezTo>
                  <a:pt x="5237162" y="408432"/>
                  <a:pt x="5371760" y="407692"/>
                  <a:pt x="5505386" y="420624"/>
                </a:cubicBezTo>
                <a:cubicBezTo>
                  <a:pt x="5561327" y="426038"/>
                  <a:pt x="5615454" y="443569"/>
                  <a:pt x="5669978" y="457200"/>
                </a:cubicBezTo>
                <a:cubicBezTo>
                  <a:pt x="5931019" y="522460"/>
                  <a:pt x="6293659" y="682209"/>
                  <a:pt x="6474650" y="749808"/>
                </a:cubicBezTo>
                <a:cubicBezTo>
                  <a:pt x="6754707" y="854407"/>
                  <a:pt x="7042712" y="939288"/>
                  <a:pt x="7315898" y="1060704"/>
                </a:cubicBezTo>
                <a:cubicBezTo>
                  <a:pt x="7370762" y="1085088"/>
                  <a:pt x="7427628" y="1105392"/>
                  <a:pt x="7480490" y="1133856"/>
                </a:cubicBezTo>
                <a:cubicBezTo>
                  <a:pt x="7531321" y="1161227"/>
                  <a:pt x="7568586" y="1203664"/>
                  <a:pt x="7608506" y="1243584"/>
                </a:cubicBezTo>
                <a:cubicBezTo>
                  <a:pt x="7620698" y="1280160"/>
                  <a:pt x="7623696" y="1321233"/>
                  <a:pt x="7645082" y="1353312"/>
                </a:cubicBezTo>
                <a:lnTo>
                  <a:pt x="7718234" y="1463040"/>
                </a:lnTo>
                <a:cubicBezTo>
                  <a:pt x="7724330" y="1487424"/>
                  <a:pt x="7727697" y="1512658"/>
                  <a:pt x="7736522" y="1536192"/>
                </a:cubicBezTo>
                <a:cubicBezTo>
                  <a:pt x="7746094" y="1561718"/>
                  <a:pt x="7771665" y="1582120"/>
                  <a:pt x="7773098" y="1609344"/>
                </a:cubicBezTo>
                <a:cubicBezTo>
                  <a:pt x="7777915" y="1700860"/>
                  <a:pt x="7775120" y="1794300"/>
                  <a:pt x="7754810" y="1883664"/>
                </a:cubicBezTo>
                <a:cubicBezTo>
                  <a:pt x="7747677" y="1915049"/>
                  <a:pt x="7630364" y="2091354"/>
                  <a:pt x="7608506" y="2121408"/>
                </a:cubicBezTo>
                <a:cubicBezTo>
                  <a:pt x="7585548" y="2152976"/>
                  <a:pt x="7558042" y="2181085"/>
                  <a:pt x="7535354" y="2212848"/>
                </a:cubicBezTo>
                <a:cubicBezTo>
                  <a:pt x="7497028" y="2266504"/>
                  <a:pt x="7462202" y="2322576"/>
                  <a:pt x="7425626" y="2377440"/>
                </a:cubicBezTo>
                <a:cubicBezTo>
                  <a:pt x="7413434" y="2395728"/>
                  <a:pt x="7409902" y="2425353"/>
                  <a:pt x="7389050" y="2432304"/>
                </a:cubicBezTo>
                <a:lnTo>
                  <a:pt x="7334186" y="2450592"/>
                </a:lnTo>
              </a:path>
            </a:pathLst>
          </a:cu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64592" y="146304"/>
            <a:ext cx="11850849" cy="7677494"/>
          </a:xfrm>
          <a:custGeom>
            <a:avLst/>
            <a:gdLst>
              <a:gd name="connsiteX0" fmla="*/ 694944 w 11850849"/>
              <a:gd name="connsiteY0" fmla="*/ 877824 h 7677494"/>
              <a:gd name="connsiteX1" fmla="*/ 676656 w 11850849"/>
              <a:gd name="connsiteY1" fmla="*/ 1463040 h 7677494"/>
              <a:gd name="connsiteX2" fmla="*/ 658368 w 11850849"/>
              <a:gd name="connsiteY2" fmla="*/ 1536192 h 7677494"/>
              <a:gd name="connsiteX3" fmla="*/ 640080 w 11850849"/>
              <a:gd name="connsiteY3" fmla="*/ 1700784 h 7677494"/>
              <a:gd name="connsiteX4" fmla="*/ 621792 w 11850849"/>
              <a:gd name="connsiteY4" fmla="*/ 1828800 h 7677494"/>
              <a:gd name="connsiteX5" fmla="*/ 640080 w 11850849"/>
              <a:gd name="connsiteY5" fmla="*/ 5010912 h 7677494"/>
              <a:gd name="connsiteX6" fmla="*/ 676656 w 11850849"/>
              <a:gd name="connsiteY6" fmla="*/ 5084064 h 7677494"/>
              <a:gd name="connsiteX7" fmla="*/ 749808 w 11850849"/>
              <a:gd name="connsiteY7" fmla="*/ 5212080 h 7677494"/>
              <a:gd name="connsiteX8" fmla="*/ 786384 w 11850849"/>
              <a:gd name="connsiteY8" fmla="*/ 5266944 h 7677494"/>
              <a:gd name="connsiteX9" fmla="*/ 914400 w 11850849"/>
              <a:gd name="connsiteY9" fmla="*/ 5303520 h 7677494"/>
              <a:gd name="connsiteX10" fmla="*/ 1005840 w 11850849"/>
              <a:gd name="connsiteY10" fmla="*/ 5212080 h 7677494"/>
              <a:gd name="connsiteX11" fmla="*/ 1060704 w 11850849"/>
              <a:gd name="connsiteY11" fmla="*/ 5084064 h 7677494"/>
              <a:gd name="connsiteX12" fmla="*/ 1115568 w 11850849"/>
              <a:gd name="connsiteY12" fmla="*/ 4956048 h 7677494"/>
              <a:gd name="connsiteX13" fmla="*/ 1133856 w 11850849"/>
              <a:gd name="connsiteY13" fmla="*/ 4846320 h 7677494"/>
              <a:gd name="connsiteX14" fmla="*/ 1207008 w 11850849"/>
              <a:gd name="connsiteY14" fmla="*/ 4700016 h 7677494"/>
              <a:gd name="connsiteX15" fmla="*/ 1225296 w 11850849"/>
              <a:gd name="connsiteY15" fmla="*/ 4626864 h 7677494"/>
              <a:gd name="connsiteX16" fmla="*/ 1243584 w 11850849"/>
              <a:gd name="connsiteY16" fmla="*/ 4535424 h 7677494"/>
              <a:gd name="connsiteX17" fmla="*/ 1280160 w 11850849"/>
              <a:gd name="connsiteY17" fmla="*/ 4425696 h 7677494"/>
              <a:gd name="connsiteX18" fmla="*/ 1298448 w 11850849"/>
              <a:gd name="connsiteY18" fmla="*/ 4242816 h 7677494"/>
              <a:gd name="connsiteX19" fmla="*/ 1316736 w 11850849"/>
              <a:gd name="connsiteY19" fmla="*/ 4169664 h 7677494"/>
              <a:gd name="connsiteX20" fmla="*/ 1335024 w 11850849"/>
              <a:gd name="connsiteY20" fmla="*/ 3986784 h 7677494"/>
              <a:gd name="connsiteX21" fmla="*/ 1353312 w 11850849"/>
              <a:gd name="connsiteY21" fmla="*/ 3895344 h 7677494"/>
              <a:gd name="connsiteX22" fmla="*/ 1389888 w 11850849"/>
              <a:gd name="connsiteY22" fmla="*/ 3694176 h 7677494"/>
              <a:gd name="connsiteX23" fmla="*/ 1426464 w 11850849"/>
              <a:gd name="connsiteY23" fmla="*/ 3566160 h 7677494"/>
              <a:gd name="connsiteX24" fmla="*/ 1463040 w 11850849"/>
              <a:gd name="connsiteY24" fmla="*/ 3438144 h 7677494"/>
              <a:gd name="connsiteX25" fmla="*/ 1517904 w 11850849"/>
              <a:gd name="connsiteY25" fmla="*/ 3291840 h 7677494"/>
              <a:gd name="connsiteX26" fmla="*/ 1536192 w 11850849"/>
              <a:gd name="connsiteY26" fmla="*/ 3145536 h 7677494"/>
              <a:gd name="connsiteX27" fmla="*/ 1591056 w 11850849"/>
              <a:gd name="connsiteY27" fmla="*/ 2980944 h 7677494"/>
              <a:gd name="connsiteX28" fmla="*/ 1645920 w 11850849"/>
              <a:gd name="connsiteY28" fmla="*/ 2706624 h 7677494"/>
              <a:gd name="connsiteX29" fmla="*/ 1664208 w 11850849"/>
              <a:gd name="connsiteY29" fmla="*/ 2578608 h 7677494"/>
              <a:gd name="connsiteX30" fmla="*/ 1700784 w 11850849"/>
              <a:gd name="connsiteY30" fmla="*/ 2450592 h 7677494"/>
              <a:gd name="connsiteX31" fmla="*/ 1719072 w 11850849"/>
              <a:gd name="connsiteY31" fmla="*/ 2304288 h 7677494"/>
              <a:gd name="connsiteX32" fmla="*/ 1737360 w 11850849"/>
              <a:gd name="connsiteY32" fmla="*/ 2249424 h 7677494"/>
              <a:gd name="connsiteX33" fmla="*/ 1792224 w 11850849"/>
              <a:gd name="connsiteY33" fmla="*/ 2011680 h 7677494"/>
              <a:gd name="connsiteX34" fmla="*/ 1828800 w 11850849"/>
              <a:gd name="connsiteY34" fmla="*/ 1865376 h 7677494"/>
              <a:gd name="connsiteX35" fmla="*/ 1847088 w 11850849"/>
              <a:gd name="connsiteY35" fmla="*/ 1700784 h 7677494"/>
              <a:gd name="connsiteX36" fmla="*/ 1865376 w 11850849"/>
              <a:gd name="connsiteY36" fmla="*/ 1591056 h 7677494"/>
              <a:gd name="connsiteX37" fmla="*/ 1901952 w 11850849"/>
              <a:gd name="connsiteY37" fmla="*/ 1353312 h 7677494"/>
              <a:gd name="connsiteX38" fmla="*/ 1993392 w 11850849"/>
              <a:gd name="connsiteY38" fmla="*/ 1517904 h 7677494"/>
              <a:gd name="connsiteX39" fmla="*/ 2029968 w 11850849"/>
              <a:gd name="connsiteY39" fmla="*/ 1700784 h 7677494"/>
              <a:gd name="connsiteX40" fmla="*/ 2084832 w 11850849"/>
              <a:gd name="connsiteY40" fmla="*/ 1920240 h 7677494"/>
              <a:gd name="connsiteX41" fmla="*/ 2157984 w 11850849"/>
              <a:gd name="connsiteY41" fmla="*/ 2304288 h 7677494"/>
              <a:gd name="connsiteX42" fmla="*/ 2194560 w 11850849"/>
              <a:gd name="connsiteY42" fmla="*/ 2450592 h 7677494"/>
              <a:gd name="connsiteX43" fmla="*/ 2231136 w 11850849"/>
              <a:gd name="connsiteY43" fmla="*/ 2706624 h 7677494"/>
              <a:gd name="connsiteX44" fmla="*/ 2249424 w 11850849"/>
              <a:gd name="connsiteY44" fmla="*/ 2798064 h 7677494"/>
              <a:gd name="connsiteX45" fmla="*/ 2286000 w 11850849"/>
              <a:gd name="connsiteY45" fmla="*/ 2889504 h 7677494"/>
              <a:gd name="connsiteX46" fmla="*/ 2304288 w 11850849"/>
              <a:gd name="connsiteY46" fmla="*/ 3127248 h 7677494"/>
              <a:gd name="connsiteX47" fmla="*/ 2340864 w 11850849"/>
              <a:gd name="connsiteY47" fmla="*/ 3236976 h 7677494"/>
              <a:gd name="connsiteX48" fmla="*/ 2395728 w 11850849"/>
              <a:gd name="connsiteY48" fmla="*/ 3547872 h 7677494"/>
              <a:gd name="connsiteX49" fmla="*/ 2450592 w 11850849"/>
              <a:gd name="connsiteY49" fmla="*/ 4059936 h 7677494"/>
              <a:gd name="connsiteX50" fmla="*/ 2487168 w 11850849"/>
              <a:gd name="connsiteY50" fmla="*/ 4901184 h 7677494"/>
              <a:gd name="connsiteX51" fmla="*/ 2523744 w 11850849"/>
              <a:gd name="connsiteY51" fmla="*/ 5394960 h 7677494"/>
              <a:gd name="connsiteX52" fmla="*/ 2542032 w 11850849"/>
              <a:gd name="connsiteY52" fmla="*/ 5632704 h 7677494"/>
              <a:gd name="connsiteX53" fmla="*/ 2560320 w 11850849"/>
              <a:gd name="connsiteY53" fmla="*/ 5742432 h 7677494"/>
              <a:gd name="connsiteX54" fmla="*/ 2596896 w 11850849"/>
              <a:gd name="connsiteY54" fmla="*/ 5907024 h 7677494"/>
              <a:gd name="connsiteX55" fmla="*/ 2615184 w 11850849"/>
              <a:gd name="connsiteY55" fmla="*/ 5961888 h 7677494"/>
              <a:gd name="connsiteX56" fmla="*/ 2633472 w 11850849"/>
              <a:gd name="connsiteY56" fmla="*/ 6071616 h 7677494"/>
              <a:gd name="connsiteX57" fmla="*/ 2651760 w 11850849"/>
              <a:gd name="connsiteY57" fmla="*/ 6144768 h 7677494"/>
              <a:gd name="connsiteX58" fmla="*/ 2670048 w 11850849"/>
              <a:gd name="connsiteY58" fmla="*/ 6254496 h 7677494"/>
              <a:gd name="connsiteX59" fmla="*/ 2706624 w 11850849"/>
              <a:gd name="connsiteY59" fmla="*/ 6327648 h 7677494"/>
              <a:gd name="connsiteX60" fmla="*/ 2816352 w 11850849"/>
              <a:gd name="connsiteY60" fmla="*/ 6620256 h 7677494"/>
              <a:gd name="connsiteX61" fmla="*/ 2944368 w 11850849"/>
              <a:gd name="connsiteY61" fmla="*/ 6711696 h 7677494"/>
              <a:gd name="connsiteX62" fmla="*/ 3054096 w 11850849"/>
              <a:gd name="connsiteY62" fmla="*/ 6803136 h 7677494"/>
              <a:gd name="connsiteX63" fmla="*/ 3163824 w 11850849"/>
              <a:gd name="connsiteY63" fmla="*/ 6839712 h 7677494"/>
              <a:gd name="connsiteX64" fmla="*/ 3236976 w 11850849"/>
              <a:gd name="connsiteY64" fmla="*/ 6876288 h 7677494"/>
              <a:gd name="connsiteX65" fmla="*/ 3438144 w 11850849"/>
              <a:gd name="connsiteY65" fmla="*/ 6784848 h 7677494"/>
              <a:gd name="connsiteX66" fmla="*/ 3511296 w 11850849"/>
              <a:gd name="connsiteY66" fmla="*/ 6675120 h 7677494"/>
              <a:gd name="connsiteX67" fmla="*/ 3584448 w 11850849"/>
              <a:gd name="connsiteY67" fmla="*/ 6583680 h 7677494"/>
              <a:gd name="connsiteX68" fmla="*/ 3639312 w 11850849"/>
              <a:gd name="connsiteY68" fmla="*/ 6492240 h 7677494"/>
              <a:gd name="connsiteX69" fmla="*/ 3712464 w 11850849"/>
              <a:gd name="connsiteY69" fmla="*/ 6437376 h 7677494"/>
              <a:gd name="connsiteX70" fmla="*/ 3749040 w 11850849"/>
              <a:gd name="connsiteY70" fmla="*/ 6345936 h 7677494"/>
              <a:gd name="connsiteX71" fmla="*/ 3858768 w 11850849"/>
              <a:gd name="connsiteY71" fmla="*/ 6163056 h 7677494"/>
              <a:gd name="connsiteX72" fmla="*/ 3913632 w 11850849"/>
              <a:gd name="connsiteY72" fmla="*/ 5870448 h 7677494"/>
              <a:gd name="connsiteX73" fmla="*/ 3950208 w 11850849"/>
              <a:gd name="connsiteY73" fmla="*/ 5632704 h 7677494"/>
              <a:gd name="connsiteX74" fmla="*/ 3986784 w 11850849"/>
              <a:gd name="connsiteY74" fmla="*/ 5468112 h 7677494"/>
              <a:gd name="connsiteX75" fmla="*/ 4005072 w 11850849"/>
              <a:gd name="connsiteY75" fmla="*/ 5285232 h 7677494"/>
              <a:gd name="connsiteX76" fmla="*/ 4023360 w 11850849"/>
              <a:gd name="connsiteY76" fmla="*/ 5230368 h 7677494"/>
              <a:gd name="connsiteX77" fmla="*/ 3986784 w 11850849"/>
              <a:gd name="connsiteY77" fmla="*/ 4425696 h 7677494"/>
              <a:gd name="connsiteX78" fmla="*/ 3931920 w 11850849"/>
              <a:gd name="connsiteY78" fmla="*/ 4261104 h 7677494"/>
              <a:gd name="connsiteX79" fmla="*/ 3913632 w 11850849"/>
              <a:gd name="connsiteY79" fmla="*/ 4114800 h 7677494"/>
              <a:gd name="connsiteX80" fmla="*/ 3877056 w 11850849"/>
              <a:gd name="connsiteY80" fmla="*/ 4059936 h 7677494"/>
              <a:gd name="connsiteX81" fmla="*/ 3840480 w 11850849"/>
              <a:gd name="connsiteY81" fmla="*/ 3639312 h 7677494"/>
              <a:gd name="connsiteX82" fmla="*/ 3803904 w 11850849"/>
              <a:gd name="connsiteY82" fmla="*/ 3456432 h 7677494"/>
              <a:gd name="connsiteX83" fmla="*/ 3767328 w 11850849"/>
              <a:gd name="connsiteY83" fmla="*/ 3182112 h 7677494"/>
              <a:gd name="connsiteX84" fmla="*/ 3803904 w 11850849"/>
              <a:gd name="connsiteY84" fmla="*/ 2724912 h 7677494"/>
              <a:gd name="connsiteX85" fmla="*/ 3822192 w 11850849"/>
              <a:gd name="connsiteY85" fmla="*/ 2633472 h 7677494"/>
              <a:gd name="connsiteX86" fmla="*/ 3858768 w 11850849"/>
              <a:gd name="connsiteY86" fmla="*/ 2468880 h 7677494"/>
              <a:gd name="connsiteX87" fmla="*/ 3895344 w 11850849"/>
              <a:gd name="connsiteY87" fmla="*/ 2267712 h 7677494"/>
              <a:gd name="connsiteX88" fmla="*/ 3931920 w 11850849"/>
              <a:gd name="connsiteY88" fmla="*/ 2157984 h 7677494"/>
              <a:gd name="connsiteX89" fmla="*/ 3950208 w 11850849"/>
              <a:gd name="connsiteY89" fmla="*/ 2103120 h 7677494"/>
              <a:gd name="connsiteX90" fmla="*/ 3986784 w 11850849"/>
              <a:gd name="connsiteY90" fmla="*/ 1975104 h 7677494"/>
              <a:gd name="connsiteX91" fmla="*/ 4041648 w 11850849"/>
              <a:gd name="connsiteY91" fmla="*/ 1865376 h 7677494"/>
              <a:gd name="connsiteX92" fmla="*/ 4078224 w 11850849"/>
              <a:gd name="connsiteY92" fmla="*/ 1737360 h 7677494"/>
              <a:gd name="connsiteX93" fmla="*/ 4114800 w 11850849"/>
              <a:gd name="connsiteY93" fmla="*/ 1664208 h 7677494"/>
              <a:gd name="connsiteX94" fmla="*/ 4242816 w 11850849"/>
              <a:gd name="connsiteY94" fmla="*/ 1481328 h 7677494"/>
              <a:gd name="connsiteX95" fmla="*/ 4370832 w 11850849"/>
              <a:gd name="connsiteY95" fmla="*/ 1353312 h 7677494"/>
              <a:gd name="connsiteX96" fmla="*/ 4443984 w 11850849"/>
              <a:gd name="connsiteY96" fmla="*/ 1298448 h 7677494"/>
              <a:gd name="connsiteX97" fmla="*/ 4572000 w 11850849"/>
              <a:gd name="connsiteY97" fmla="*/ 1261872 h 7677494"/>
              <a:gd name="connsiteX98" fmla="*/ 4626864 w 11850849"/>
              <a:gd name="connsiteY98" fmla="*/ 1243584 h 7677494"/>
              <a:gd name="connsiteX99" fmla="*/ 4736592 w 11850849"/>
              <a:gd name="connsiteY99" fmla="*/ 1280160 h 7677494"/>
              <a:gd name="connsiteX100" fmla="*/ 4809744 w 11850849"/>
              <a:gd name="connsiteY100" fmla="*/ 1353312 h 7677494"/>
              <a:gd name="connsiteX101" fmla="*/ 5047488 w 11850849"/>
              <a:gd name="connsiteY101" fmla="*/ 1645920 h 7677494"/>
              <a:gd name="connsiteX102" fmla="*/ 5340096 w 11850849"/>
              <a:gd name="connsiteY102" fmla="*/ 2267712 h 7677494"/>
              <a:gd name="connsiteX103" fmla="*/ 5376672 w 11850849"/>
              <a:gd name="connsiteY103" fmla="*/ 2487168 h 7677494"/>
              <a:gd name="connsiteX104" fmla="*/ 5413248 w 11850849"/>
              <a:gd name="connsiteY104" fmla="*/ 2633472 h 7677494"/>
              <a:gd name="connsiteX105" fmla="*/ 5431536 w 11850849"/>
              <a:gd name="connsiteY105" fmla="*/ 2816352 h 7677494"/>
              <a:gd name="connsiteX106" fmla="*/ 5468112 w 11850849"/>
              <a:gd name="connsiteY106" fmla="*/ 3035808 h 7677494"/>
              <a:gd name="connsiteX107" fmla="*/ 5486400 w 11850849"/>
              <a:gd name="connsiteY107" fmla="*/ 5413248 h 7677494"/>
              <a:gd name="connsiteX108" fmla="*/ 5522976 w 11850849"/>
              <a:gd name="connsiteY108" fmla="*/ 5705856 h 7677494"/>
              <a:gd name="connsiteX109" fmla="*/ 5541264 w 11850849"/>
              <a:gd name="connsiteY109" fmla="*/ 5870448 h 7677494"/>
              <a:gd name="connsiteX110" fmla="*/ 5596128 w 11850849"/>
              <a:gd name="connsiteY110" fmla="*/ 6126480 h 7677494"/>
              <a:gd name="connsiteX111" fmla="*/ 5669280 w 11850849"/>
              <a:gd name="connsiteY111" fmla="*/ 6291072 h 7677494"/>
              <a:gd name="connsiteX112" fmla="*/ 5760720 w 11850849"/>
              <a:gd name="connsiteY112" fmla="*/ 6437376 h 7677494"/>
              <a:gd name="connsiteX113" fmla="*/ 5925312 w 11850849"/>
              <a:gd name="connsiteY113" fmla="*/ 6601968 h 7677494"/>
              <a:gd name="connsiteX114" fmla="*/ 5998464 w 11850849"/>
              <a:gd name="connsiteY114" fmla="*/ 6675120 h 7677494"/>
              <a:gd name="connsiteX115" fmla="*/ 6108192 w 11850849"/>
              <a:gd name="connsiteY115" fmla="*/ 6729984 h 7677494"/>
              <a:gd name="connsiteX116" fmla="*/ 6236208 w 11850849"/>
              <a:gd name="connsiteY116" fmla="*/ 6803136 h 7677494"/>
              <a:gd name="connsiteX117" fmla="*/ 6455664 w 11850849"/>
              <a:gd name="connsiteY117" fmla="*/ 6766560 h 7677494"/>
              <a:gd name="connsiteX118" fmla="*/ 6528816 w 11850849"/>
              <a:gd name="connsiteY118" fmla="*/ 6693408 h 7677494"/>
              <a:gd name="connsiteX119" fmla="*/ 6675120 w 11850849"/>
              <a:gd name="connsiteY119" fmla="*/ 6510528 h 7677494"/>
              <a:gd name="connsiteX120" fmla="*/ 6711696 w 11850849"/>
              <a:gd name="connsiteY120" fmla="*/ 6437376 h 7677494"/>
              <a:gd name="connsiteX121" fmla="*/ 6766560 w 11850849"/>
              <a:gd name="connsiteY121" fmla="*/ 6309360 h 7677494"/>
              <a:gd name="connsiteX122" fmla="*/ 6803136 w 11850849"/>
              <a:gd name="connsiteY122" fmla="*/ 6254496 h 7677494"/>
              <a:gd name="connsiteX123" fmla="*/ 6821424 w 11850849"/>
              <a:gd name="connsiteY123" fmla="*/ 6035040 h 7677494"/>
              <a:gd name="connsiteX124" fmla="*/ 6839712 w 11850849"/>
              <a:gd name="connsiteY124" fmla="*/ 5888736 h 7677494"/>
              <a:gd name="connsiteX125" fmla="*/ 6784848 w 11850849"/>
              <a:gd name="connsiteY125" fmla="*/ 5212080 h 7677494"/>
              <a:gd name="connsiteX126" fmla="*/ 6766560 w 11850849"/>
              <a:gd name="connsiteY126" fmla="*/ 4992624 h 7677494"/>
              <a:gd name="connsiteX127" fmla="*/ 6656832 w 11850849"/>
              <a:gd name="connsiteY127" fmla="*/ 4462272 h 7677494"/>
              <a:gd name="connsiteX128" fmla="*/ 6583680 w 11850849"/>
              <a:gd name="connsiteY128" fmla="*/ 4059936 h 7677494"/>
              <a:gd name="connsiteX129" fmla="*/ 6620256 w 11850849"/>
              <a:gd name="connsiteY129" fmla="*/ 3054096 h 7677494"/>
              <a:gd name="connsiteX130" fmla="*/ 6675120 w 11850849"/>
              <a:gd name="connsiteY130" fmla="*/ 2926080 h 7677494"/>
              <a:gd name="connsiteX131" fmla="*/ 6912864 w 11850849"/>
              <a:gd name="connsiteY131" fmla="*/ 2340864 h 7677494"/>
              <a:gd name="connsiteX132" fmla="*/ 6967728 w 11850849"/>
              <a:gd name="connsiteY132" fmla="*/ 2212848 h 7677494"/>
              <a:gd name="connsiteX133" fmla="*/ 7059168 w 11850849"/>
              <a:gd name="connsiteY133" fmla="*/ 2048256 h 7677494"/>
              <a:gd name="connsiteX134" fmla="*/ 7095744 w 11850849"/>
              <a:gd name="connsiteY134" fmla="*/ 1938528 h 7677494"/>
              <a:gd name="connsiteX135" fmla="*/ 7296912 w 11850849"/>
              <a:gd name="connsiteY135" fmla="*/ 1627632 h 7677494"/>
              <a:gd name="connsiteX136" fmla="*/ 7388352 w 11850849"/>
              <a:gd name="connsiteY136" fmla="*/ 1463040 h 7677494"/>
              <a:gd name="connsiteX137" fmla="*/ 7461504 w 11850849"/>
              <a:gd name="connsiteY137" fmla="*/ 1408176 h 7677494"/>
              <a:gd name="connsiteX138" fmla="*/ 7516368 w 11850849"/>
              <a:gd name="connsiteY138" fmla="*/ 1335024 h 7677494"/>
              <a:gd name="connsiteX139" fmla="*/ 7754112 w 11850849"/>
              <a:gd name="connsiteY139" fmla="*/ 1207008 h 7677494"/>
              <a:gd name="connsiteX140" fmla="*/ 7827264 w 11850849"/>
              <a:gd name="connsiteY140" fmla="*/ 1225296 h 7677494"/>
              <a:gd name="connsiteX141" fmla="*/ 7900416 w 11850849"/>
              <a:gd name="connsiteY141" fmla="*/ 1335024 h 7677494"/>
              <a:gd name="connsiteX142" fmla="*/ 8028432 w 11850849"/>
              <a:gd name="connsiteY142" fmla="*/ 1572768 h 7677494"/>
              <a:gd name="connsiteX143" fmla="*/ 8101584 w 11850849"/>
              <a:gd name="connsiteY143" fmla="*/ 1700784 h 7677494"/>
              <a:gd name="connsiteX144" fmla="*/ 8247888 w 11850849"/>
              <a:gd name="connsiteY144" fmla="*/ 2066544 h 7677494"/>
              <a:gd name="connsiteX145" fmla="*/ 8284464 w 11850849"/>
              <a:gd name="connsiteY145" fmla="*/ 2176272 h 7677494"/>
              <a:gd name="connsiteX146" fmla="*/ 8321040 w 11850849"/>
              <a:gd name="connsiteY146" fmla="*/ 2377440 h 7677494"/>
              <a:gd name="connsiteX147" fmla="*/ 8375904 w 11850849"/>
              <a:gd name="connsiteY147" fmla="*/ 2615184 h 7677494"/>
              <a:gd name="connsiteX148" fmla="*/ 8430768 w 11850849"/>
              <a:gd name="connsiteY148" fmla="*/ 2980944 h 7677494"/>
              <a:gd name="connsiteX149" fmla="*/ 8412480 w 11850849"/>
              <a:gd name="connsiteY149" fmla="*/ 4041648 h 7677494"/>
              <a:gd name="connsiteX150" fmla="*/ 8375904 w 11850849"/>
              <a:gd name="connsiteY150" fmla="*/ 4407408 h 7677494"/>
              <a:gd name="connsiteX151" fmla="*/ 8339328 w 11850849"/>
              <a:gd name="connsiteY151" fmla="*/ 4773168 h 7677494"/>
              <a:gd name="connsiteX152" fmla="*/ 8321040 w 11850849"/>
              <a:gd name="connsiteY152" fmla="*/ 4937760 h 7677494"/>
              <a:gd name="connsiteX153" fmla="*/ 8284464 w 11850849"/>
              <a:gd name="connsiteY153" fmla="*/ 5340096 h 7677494"/>
              <a:gd name="connsiteX154" fmla="*/ 8266176 w 11850849"/>
              <a:gd name="connsiteY154" fmla="*/ 5779008 h 7677494"/>
              <a:gd name="connsiteX155" fmla="*/ 8321040 w 11850849"/>
              <a:gd name="connsiteY155" fmla="*/ 6327648 h 7677494"/>
              <a:gd name="connsiteX156" fmla="*/ 8375904 w 11850849"/>
              <a:gd name="connsiteY156" fmla="*/ 6437376 h 7677494"/>
              <a:gd name="connsiteX157" fmla="*/ 8449056 w 11850849"/>
              <a:gd name="connsiteY157" fmla="*/ 6601968 h 7677494"/>
              <a:gd name="connsiteX158" fmla="*/ 8503920 w 11850849"/>
              <a:gd name="connsiteY158" fmla="*/ 6638544 h 7677494"/>
              <a:gd name="connsiteX159" fmla="*/ 8558784 w 11850849"/>
              <a:gd name="connsiteY159" fmla="*/ 6693408 h 7677494"/>
              <a:gd name="connsiteX160" fmla="*/ 8741664 w 11850849"/>
              <a:gd name="connsiteY160" fmla="*/ 6729984 h 7677494"/>
              <a:gd name="connsiteX161" fmla="*/ 9509760 w 11850849"/>
              <a:gd name="connsiteY161" fmla="*/ 6675120 h 7677494"/>
              <a:gd name="connsiteX162" fmla="*/ 9674352 w 11850849"/>
              <a:gd name="connsiteY162" fmla="*/ 6492240 h 7677494"/>
              <a:gd name="connsiteX163" fmla="*/ 9710928 w 11850849"/>
              <a:gd name="connsiteY163" fmla="*/ 6419088 h 7677494"/>
              <a:gd name="connsiteX164" fmla="*/ 9692640 w 11850849"/>
              <a:gd name="connsiteY164" fmla="*/ 5394960 h 7677494"/>
              <a:gd name="connsiteX165" fmla="*/ 9637776 w 11850849"/>
              <a:gd name="connsiteY165" fmla="*/ 4846320 h 7677494"/>
              <a:gd name="connsiteX166" fmla="*/ 9619488 w 11850849"/>
              <a:gd name="connsiteY166" fmla="*/ 3840480 h 7677494"/>
              <a:gd name="connsiteX167" fmla="*/ 9582912 w 11850849"/>
              <a:gd name="connsiteY167" fmla="*/ 3694176 h 7677494"/>
              <a:gd name="connsiteX168" fmla="*/ 9564624 w 11850849"/>
              <a:gd name="connsiteY168" fmla="*/ 3566160 h 7677494"/>
              <a:gd name="connsiteX169" fmla="*/ 9546336 w 11850849"/>
              <a:gd name="connsiteY169" fmla="*/ 3401568 h 7677494"/>
              <a:gd name="connsiteX170" fmla="*/ 9528048 w 11850849"/>
              <a:gd name="connsiteY170" fmla="*/ 3218688 h 7677494"/>
              <a:gd name="connsiteX171" fmla="*/ 9418320 w 11850849"/>
              <a:gd name="connsiteY171" fmla="*/ 2816352 h 7677494"/>
              <a:gd name="connsiteX172" fmla="*/ 9400032 w 11850849"/>
              <a:gd name="connsiteY172" fmla="*/ 2670048 h 7677494"/>
              <a:gd name="connsiteX173" fmla="*/ 9381744 w 11850849"/>
              <a:gd name="connsiteY173" fmla="*/ 2560320 h 7677494"/>
              <a:gd name="connsiteX174" fmla="*/ 9363456 w 11850849"/>
              <a:gd name="connsiteY174" fmla="*/ 2322576 h 7677494"/>
              <a:gd name="connsiteX175" fmla="*/ 9436608 w 11850849"/>
              <a:gd name="connsiteY175" fmla="*/ 1627632 h 7677494"/>
              <a:gd name="connsiteX176" fmla="*/ 9564624 w 11850849"/>
              <a:gd name="connsiteY176" fmla="*/ 1463040 h 7677494"/>
              <a:gd name="connsiteX177" fmla="*/ 9747504 w 11850849"/>
              <a:gd name="connsiteY177" fmla="*/ 1353312 h 7677494"/>
              <a:gd name="connsiteX178" fmla="*/ 9820656 w 11850849"/>
              <a:gd name="connsiteY178" fmla="*/ 1335024 h 7677494"/>
              <a:gd name="connsiteX179" fmla="*/ 10131552 w 11850849"/>
              <a:gd name="connsiteY179" fmla="*/ 1261872 h 7677494"/>
              <a:gd name="connsiteX180" fmla="*/ 10332720 w 11850849"/>
              <a:gd name="connsiteY180" fmla="*/ 1298448 h 7677494"/>
              <a:gd name="connsiteX181" fmla="*/ 10424160 w 11850849"/>
              <a:gd name="connsiteY181" fmla="*/ 1426464 h 7677494"/>
              <a:gd name="connsiteX182" fmla="*/ 10515600 w 11850849"/>
              <a:gd name="connsiteY182" fmla="*/ 1591056 h 7677494"/>
              <a:gd name="connsiteX183" fmla="*/ 10607040 w 11850849"/>
              <a:gd name="connsiteY183" fmla="*/ 1755648 h 7677494"/>
              <a:gd name="connsiteX184" fmla="*/ 10661904 w 11850849"/>
              <a:gd name="connsiteY184" fmla="*/ 1920240 h 7677494"/>
              <a:gd name="connsiteX185" fmla="*/ 10698480 w 11850849"/>
              <a:gd name="connsiteY185" fmla="*/ 2029968 h 7677494"/>
              <a:gd name="connsiteX186" fmla="*/ 10735056 w 11850849"/>
              <a:gd name="connsiteY186" fmla="*/ 2157984 h 7677494"/>
              <a:gd name="connsiteX187" fmla="*/ 10716768 w 11850849"/>
              <a:gd name="connsiteY187" fmla="*/ 2926080 h 7677494"/>
              <a:gd name="connsiteX188" fmla="*/ 10698480 w 11850849"/>
              <a:gd name="connsiteY188" fmla="*/ 2980944 h 7677494"/>
              <a:gd name="connsiteX189" fmla="*/ 10680192 w 11850849"/>
              <a:gd name="connsiteY189" fmla="*/ 3090672 h 7677494"/>
              <a:gd name="connsiteX190" fmla="*/ 10643616 w 11850849"/>
              <a:gd name="connsiteY190" fmla="*/ 3236976 h 7677494"/>
              <a:gd name="connsiteX191" fmla="*/ 10625328 w 11850849"/>
              <a:gd name="connsiteY191" fmla="*/ 3364992 h 7677494"/>
              <a:gd name="connsiteX192" fmla="*/ 10607040 w 11850849"/>
              <a:gd name="connsiteY192" fmla="*/ 3419856 h 7677494"/>
              <a:gd name="connsiteX193" fmla="*/ 10570464 w 11850849"/>
              <a:gd name="connsiteY193" fmla="*/ 3621024 h 7677494"/>
              <a:gd name="connsiteX194" fmla="*/ 10552176 w 11850849"/>
              <a:gd name="connsiteY194" fmla="*/ 3767328 h 7677494"/>
              <a:gd name="connsiteX195" fmla="*/ 10515600 w 11850849"/>
              <a:gd name="connsiteY195" fmla="*/ 3931920 h 7677494"/>
              <a:gd name="connsiteX196" fmla="*/ 10497312 w 11850849"/>
              <a:gd name="connsiteY196" fmla="*/ 4096512 h 7677494"/>
              <a:gd name="connsiteX197" fmla="*/ 10460736 w 11850849"/>
              <a:gd name="connsiteY197" fmla="*/ 4169664 h 7677494"/>
              <a:gd name="connsiteX198" fmla="*/ 10424160 w 11850849"/>
              <a:gd name="connsiteY198" fmla="*/ 4315968 h 7677494"/>
              <a:gd name="connsiteX199" fmla="*/ 10405872 w 11850849"/>
              <a:gd name="connsiteY199" fmla="*/ 4535424 h 7677494"/>
              <a:gd name="connsiteX200" fmla="*/ 10369296 w 11850849"/>
              <a:gd name="connsiteY200" fmla="*/ 4754880 h 7677494"/>
              <a:gd name="connsiteX201" fmla="*/ 10351008 w 11850849"/>
              <a:gd name="connsiteY201" fmla="*/ 4828032 h 7677494"/>
              <a:gd name="connsiteX202" fmla="*/ 10332720 w 11850849"/>
              <a:gd name="connsiteY202" fmla="*/ 4974336 h 7677494"/>
              <a:gd name="connsiteX203" fmla="*/ 10351008 w 11850849"/>
              <a:gd name="connsiteY203" fmla="*/ 5504688 h 7677494"/>
              <a:gd name="connsiteX204" fmla="*/ 10405872 w 11850849"/>
              <a:gd name="connsiteY204" fmla="*/ 5596128 h 7677494"/>
              <a:gd name="connsiteX205" fmla="*/ 10442448 w 11850849"/>
              <a:gd name="connsiteY205" fmla="*/ 5724144 h 7677494"/>
              <a:gd name="connsiteX206" fmla="*/ 10497312 w 11850849"/>
              <a:gd name="connsiteY206" fmla="*/ 5815584 h 7677494"/>
              <a:gd name="connsiteX207" fmla="*/ 10533888 w 11850849"/>
              <a:gd name="connsiteY207" fmla="*/ 5907024 h 7677494"/>
              <a:gd name="connsiteX208" fmla="*/ 10607040 w 11850849"/>
              <a:gd name="connsiteY208" fmla="*/ 6053328 h 7677494"/>
              <a:gd name="connsiteX209" fmla="*/ 10643616 w 11850849"/>
              <a:gd name="connsiteY209" fmla="*/ 6126480 h 7677494"/>
              <a:gd name="connsiteX210" fmla="*/ 10661904 w 11850849"/>
              <a:gd name="connsiteY210" fmla="*/ 6181344 h 7677494"/>
              <a:gd name="connsiteX211" fmla="*/ 10716768 w 11850849"/>
              <a:gd name="connsiteY211" fmla="*/ 6217920 h 7677494"/>
              <a:gd name="connsiteX212" fmla="*/ 10771632 w 11850849"/>
              <a:gd name="connsiteY212" fmla="*/ 6272784 h 7677494"/>
              <a:gd name="connsiteX213" fmla="*/ 10936224 w 11850849"/>
              <a:gd name="connsiteY213" fmla="*/ 6382512 h 7677494"/>
              <a:gd name="connsiteX214" fmla="*/ 11045952 w 11850849"/>
              <a:gd name="connsiteY214" fmla="*/ 6419088 h 7677494"/>
              <a:gd name="connsiteX215" fmla="*/ 11119104 w 11850849"/>
              <a:gd name="connsiteY215" fmla="*/ 6455664 h 7677494"/>
              <a:gd name="connsiteX216" fmla="*/ 11265408 w 11850849"/>
              <a:gd name="connsiteY216" fmla="*/ 6400800 h 7677494"/>
              <a:gd name="connsiteX217" fmla="*/ 11356848 w 11850849"/>
              <a:gd name="connsiteY217" fmla="*/ 6236208 h 7677494"/>
              <a:gd name="connsiteX218" fmla="*/ 11393424 w 11850849"/>
              <a:gd name="connsiteY218" fmla="*/ 6163056 h 7677494"/>
              <a:gd name="connsiteX219" fmla="*/ 11411712 w 11850849"/>
              <a:gd name="connsiteY219" fmla="*/ 5998464 h 7677494"/>
              <a:gd name="connsiteX220" fmla="*/ 11448288 w 11850849"/>
              <a:gd name="connsiteY220" fmla="*/ 5797296 h 7677494"/>
              <a:gd name="connsiteX221" fmla="*/ 11466576 w 11850849"/>
              <a:gd name="connsiteY221" fmla="*/ 5596128 h 7677494"/>
              <a:gd name="connsiteX222" fmla="*/ 11503152 w 11850849"/>
              <a:gd name="connsiteY222" fmla="*/ 5120640 h 7677494"/>
              <a:gd name="connsiteX223" fmla="*/ 11466576 w 11850849"/>
              <a:gd name="connsiteY223" fmla="*/ 4352544 h 7677494"/>
              <a:gd name="connsiteX224" fmla="*/ 11430000 w 11850849"/>
              <a:gd name="connsiteY224" fmla="*/ 4151376 h 7677494"/>
              <a:gd name="connsiteX225" fmla="*/ 11411712 w 11850849"/>
              <a:gd name="connsiteY225" fmla="*/ 4005072 h 7677494"/>
              <a:gd name="connsiteX226" fmla="*/ 11375136 w 11850849"/>
              <a:gd name="connsiteY226" fmla="*/ 3950208 h 7677494"/>
              <a:gd name="connsiteX227" fmla="*/ 11356848 w 11850849"/>
              <a:gd name="connsiteY227" fmla="*/ 3840480 h 7677494"/>
              <a:gd name="connsiteX228" fmla="*/ 11338560 w 11850849"/>
              <a:gd name="connsiteY228" fmla="*/ 3785616 h 7677494"/>
              <a:gd name="connsiteX229" fmla="*/ 11320272 w 11850849"/>
              <a:gd name="connsiteY229" fmla="*/ 3694176 h 7677494"/>
              <a:gd name="connsiteX230" fmla="*/ 11301984 w 11850849"/>
              <a:gd name="connsiteY230" fmla="*/ 3584448 h 7677494"/>
              <a:gd name="connsiteX231" fmla="*/ 11265408 w 11850849"/>
              <a:gd name="connsiteY231" fmla="*/ 3474720 h 7677494"/>
              <a:gd name="connsiteX232" fmla="*/ 11228832 w 11850849"/>
              <a:gd name="connsiteY232" fmla="*/ 3291840 h 7677494"/>
              <a:gd name="connsiteX233" fmla="*/ 11155680 w 11850849"/>
              <a:gd name="connsiteY233" fmla="*/ 3090672 h 7677494"/>
              <a:gd name="connsiteX234" fmla="*/ 11137392 w 11850849"/>
              <a:gd name="connsiteY234" fmla="*/ 2999232 h 7677494"/>
              <a:gd name="connsiteX235" fmla="*/ 11100816 w 11850849"/>
              <a:gd name="connsiteY235" fmla="*/ 2926080 h 7677494"/>
              <a:gd name="connsiteX236" fmla="*/ 11064240 w 11850849"/>
              <a:gd name="connsiteY236" fmla="*/ 2834640 h 7677494"/>
              <a:gd name="connsiteX237" fmla="*/ 10991088 w 11850849"/>
              <a:gd name="connsiteY237" fmla="*/ 2596896 h 7677494"/>
              <a:gd name="connsiteX238" fmla="*/ 10917936 w 11850849"/>
              <a:gd name="connsiteY238" fmla="*/ 2084832 h 7677494"/>
              <a:gd name="connsiteX239" fmla="*/ 10899648 w 11850849"/>
              <a:gd name="connsiteY239" fmla="*/ 2029968 h 7677494"/>
              <a:gd name="connsiteX240" fmla="*/ 10899648 w 11850849"/>
              <a:gd name="connsiteY240" fmla="*/ 1353312 h 7677494"/>
              <a:gd name="connsiteX241" fmla="*/ 11009376 w 11850849"/>
              <a:gd name="connsiteY241" fmla="*/ 1207008 h 7677494"/>
              <a:gd name="connsiteX242" fmla="*/ 11100816 w 11850849"/>
              <a:gd name="connsiteY242" fmla="*/ 1133856 h 7677494"/>
              <a:gd name="connsiteX243" fmla="*/ 11155680 w 11850849"/>
              <a:gd name="connsiteY243" fmla="*/ 1188720 h 7677494"/>
              <a:gd name="connsiteX244" fmla="*/ 11192256 w 11850849"/>
              <a:gd name="connsiteY244" fmla="*/ 1371600 h 7677494"/>
              <a:gd name="connsiteX245" fmla="*/ 11173968 w 11850849"/>
              <a:gd name="connsiteY245" fmla="*/ 1755648 h 7677494"/>
              <a:gd name="connsiteX246" fmla="*/ 11119104 w 11850849"/>
              <a:gd name="connsiteY246" fmla="*/ 1773936 h 7677494"/>
              <a:gd name="connsiteX247" fmla="*/ 10314432 w 11850849"/>
              <a:gd name="connsiteY247" fmla="*/ 1737360 h 7677494"/>
              <a:gd name="connsiteX248" fmla="*/ 10113264 w 11850849"/>
              <a:gd name="connsiteY248" fmla="*/ 1664208 h 7677494"/>
              <a:gd name="connsiteX249" fmla="*/ 9966960 w 11850849"/>
              <a:gd name="connsiteY249" fmla="*/ 1609344 h 7677494"/>
              <a:gd name="connsiteX250" fmla="*/ 9912096 w 11850849"/>
              <a:gd name="connsiteY250" fmla="*/ 1591056 h 7677494"/>
              <a:gd name="connsiteX251" fmla="*/ 9820656 w 11850849"/>
              <a:gd name="connsiteY251" fmla="*/ 1536192 h 7677494"/>
              <a:gd name="connsiteX252" fmla="*/ 9747504 w 11850849"/>
              <a:gd name="connsiteY252" fmla="*/ 1517904 h 7677494"/>
              <a:gd name="connsiteX253" fmla="*/ 9656064 w 11850849"/>
              <a:gd name="connsiteY253" fmla="*/ 1481328 h 7677494"/>
              <a:gd name="connsiteX254" fmla="*/ 9400032 w 11850849"/>
              <a:gd name="connsiteY254" fmla="*/ 1426464 h 7677494"/>
              <a:gd name="connsiteX255" fmla="*/ 9308592 w 11850849"/>
              <a:gd name="connsiteY255" fmla="*/ 1389888 h 7677494"/>
              <a:gd name="connsiteX256" fmla="*/ 9162288 w 11850849"/>
              <a:gd name="connsiteY256" fmla="*/ 1298448 h 7677494"/>
              <a:gd name="connsiteX257" fmla="*/ 9107424 w 11850849"/>
              <a:gd name="connsiteY257" fmla="*/ 1261872 h 7677494"/>
              <a:gd name="connsiteX258" fmla="*/ 9052560 w 11850849"/>
              <a:gd name="connsiteY258" fmla="*/ 1243584 h 7677494"/>
              <a:gd name="connsiteX259" fmla="*/ 8869680 w 11850849"/>
              <a:gd name="connsiteY259" fmla="*/ 1097280 h 7677494"/>
              <a:gd name="connsiteX260" fmla="*/ 8814816 w 11850849"/>
              <a:gd name="connsiteY260" fmla="*/ 1060704 h 7677494"/>
              <a:gd name="connsiteX261" fmla="*/ 8778240 w 11850849"/>
              <a:gd name="connsiteY261" fmla="*/ 1005840 h 7677494"/>
              <a:gd name="connsiteX262" fmla="*/ 8723376 w 11850849"/>
              <a:gd name="connsiteY262" fmla="*/ 950976 h 7677494"/>
              <a:gd name="connsiteX263" fmla="*/ 8686800 w 11850849"/>
              <a:gd name="connsiteY263" fmla="*/ 877824 h 7677494"/>
              <a:gd name="connsiteX264" fmla="*/ 8631936 w 11850849"/>
              <a:gd name="connsiteY264" fmla="*/ 804672 h 7677494"/>
              <a:gd name="connsiteX265" fmla="*/ 8540496 w 11850849"/>
              <a:gd name="connsiteY265" fmla="*/ 694944 h 7677494"/>
              <a:gd name="connsiteX266" fmla="*/ 8430768 w 11850849"/>
              <a:gd name="connsiteY266" fmla="*/ 621792 h 7677494"/>
              <a:gd name="connsiteX267" fmla="*/ 8375904 w 11850849"/>
              <a:gd name="connsiteY267" fmla="*/ 566928 h 7677494"/>
              <a:gd name="connsiteX268" fmla="*/ 8229600 w 11850849"/>
              <a:gd name="connsiteY268" fmla="*/ 475488 h 7677494"/>
              <a:gd name="connsiteX269" fmla="*/ 8010144 w 11850849"/>
              <a:gd name="connsiteY269" fmla="*/ 329184 h 7677494"/>
              <a:gd name="connsiteX270" fmla="*/ 7900416 w 11850849"/>
              <a:gd name="connsiteY270" fmla="*/ 310896 h 7677494"/>
              <a:gd name="connsiteX271" fmla="*/ 7790688 w 11850849"/>
              <a:gd name="connsiteY271" fmla="*/ 274320 h 7677494"/>
              <a:gd name="connsiteX272" fmla="*/ 7607808 w 11850849"/>
              <a:gd name="connsiteY272" fmla="*/ 256032 h 7677494"/>
              <a:gd name="connsiteX273" fmla="*/ 7516368 w 11850849"/>
              <a:gd name="connsiteY273" fmla="*/ 237744 h 7677494"/>
              <a:gd name="connsiteX274" fmla="*/ 6711696 w 11850849"/>
              <a:gd name="connsiteY274" fmla="*/ 182880 h 7677494"/>
              <a:gd name="connsiteX275" fmla="*/ 6217920 w 11850849"/>
              <a:gd name="connsiteY275" fmla="*/ 274320 h 7677494"/>
              <a:gd name="connsiteX276" fmla="*/ 6181344 w 11850849"/>
              <a:gd name="connsiteY276" fmla="*/ 329184 h 7677494"/>
              <a:gd name="connsiteX277" fmla="*/ 6236208 w 11850849"/>
              <a:gd name="connsiteY277" fmla="*/ 402336 h 7677494"/>
              <a:gd name="connsiteX278" fmla="*/ 6272784 w 11850849"/>
              <a:gd name="connsiteY278" fmla="*/ 457200 h 7677494"/>
              <a:gd name="connsiteX279" fmla="*/ 6327648 w 11850849"/>
              <a:gd name="connsiteY279" fmla="*/ 512064 h 7677494"/>
              <a:gd name="connsiteX280" fmla="*/ 6419088 w 11850849"/>
              <a:gd name="connsiteY280" fmla="*/ 603504 h 7677494"/>
              <a:gd name="connsiteX281" fmla="*/ 6510528 w 11850849"/>
              <a:gd name="connsiteY281" fmla="*/ 585216 h 7677494"/>
              <a:gd name="connsiteX282" fmla="*/ 6620256 w 11850849"/>
              <a:gd name="connsiteY282" fmla="*/ 548640 h 7677494"/>
              <a:gd name="connsiteX283" fmla="*/ 6528816 w 11850849"/>
              <a:gd name="connsiteY283" fmla="*/ 457200 h 7677494"/>
              <a:gd name="connsiteX284" fmla="*/ 6455664 w 11850849"/>
              <a:gd name="connsiteY284" fmla="*/ 402336 h 7677494"/>
              <a:gd name="connsiteX285" fmla="*/ 6345936 w 11850849"/>
              <a:gd name="connsiteY285" fmla="*/ 365760 h 7677494"/>
              <a:gd name="connsiteX286" fmla="*/ 6291072 w 11850849"/>
              <a:gd name="connsiteY286" fmla="*/ 347472 h 7677494"/>
              <a:gd name="connsiteX287" fmla="*/ 6236208 w 11850849"/>
              <a:gd name="connsiteY287" fmla="*/ 329184 h 7677494"/>
              <a:gd name="connsiteX288" fmla="*/ 6163056 w 11850849"/>
              <a:gd name="connsiteY288" fmla="*/ 310896 h 7677494"/>
              <a:gd name="connsiteX289" fmla="*/ 6089904 w 11850849"/>
              <a:gd name="connsiteY289" fmla="*/ 274320 h 7677494"/>
              <a:gd name="connsiteX290" fmla="*/ 5943600 w 11850849"/>
              <a:gd name="connsiteY290" fmla="*/ 256032 h 7677494"/>
              <a:gd name="connsiteX291" fmla="*/ 5833872 w 11850849"/>
              <a:gd name="connsiteY291" fmla="*/ 237744 h 7677494"/>
              <a:gd name="connsiteX292" fmla="*/ 5669280 w 11850849"/>
              <a:gd name="connsiteY292" fmla="*/ 201168 h 7677494"/>
              <a:gd name="connsiteX293" fmla="*/ 5614416 w 11850849"/>
              <a:gd name="connsiteY293" fmla="*/ 182880 h 7677494"/>
              <a:gd name="connsiteX294" fmla="*/ 5138928 w 11850849"/>
              <a:gd name="connsiteY294" fmla="*/ 146304 h 7677494"/>
              <a:gd name="connsiteX295" fmla="*/ 5065776 w 11850849"/>
              <a:gd name="connsiteY295" fmla="*/ 128016 h 7677494"/>
              <a:gd name="connsiteX296" fmla="*/ 4846320 w 11850849"/>
              <a:gd name="connsiteY296" fmla="*/ 164592 h 7677494"/>
              <a:gd name="connsiteX297" fmla="*/ 4718304 w 11850849"/>
              <a:gd name="connsiteY297" fmla="*/ 182880 h 7677494"/>
              <a:gd name="connsiteX298" fmla="*/ 4535424 w 11850849"/>
              <a:gd name="connsiteY298" fmla="*/ 237744 h 7677494"/>
              <a:gd name="connsiteX299" fmla="*/ 4480560 w 11850849"/>
              <a:gd name="connsiteY299" fmla="*/ 256032 h 7677494"/>
              <a:gd name="connsiteX300" fmla="*/ 4389120 w 11850849"/>
              <a:gd name="connsiteY300" fmla="*/ 292608 h 7677494"/>
              <a:gd name="connsiteX301" fmla="*/ 4242816 w 11850849"/>
              <a:gd name="connsiteY301" fmla="*/ 310896 h 7677494"/>
              <a:gd name="connsiteX302" fmla="*/ 4133088 w 11850849"/>
              <a:gd name="connsiteY302" fmla="*/ 365760 h 7677494"/>
              <a:gd name="connsiteX303" fmla="*/ 4078224 w 11850849"/>
              <a:gd name="connsiteY303" fmla="*/ 402336 h 7677494"/>
              <a:gd name="connsiteX304" fmla="*/ 4059936 w 11850849"/>
              <a:gd name="connsiteY304" fmla="*/ 457200 h 7677494"/>
              <a:gd name="connsiteX305" fmla="*/ 4096512 w 11850849"/>
              <a:gd name="connsiteY305" fmla="*/ 621792 h 7677494"/>
              <a:gd name="connsiteX306" fmla="*/ 4187952 w 11850849"/>
              <a:gd name="connsiteY306" fmla="*/ 658368 h 7677494"/>
              <a:gd name="connsiteX307" fmla="*/ 4553712 w 11850849"/>
              <a:gd name="connsiteY307" fmla="*/ 694944 h 7677494"/>
              <a:gd name="connsiteX308" fmla="*/ 4864608 w 11850849"/>
              <a:gd name="connsiteY308" fmla="*/ 658368 h 7677494"/>
              <a:gd name="connsiteX309" fmla="*/ 4937760 w 11850849"/>
              <a:gd name="connsiteY309" fmla="*/ 621792 h 7677494"/>
              <a:gd name="connsiteX310" fmla="*/ 5047488 w 11850849"/>
              <a:gd name="connsiteY310" fmla="*/ 548640 h 7677494"/>
              <a:gd name="connsiteX311" fmla="*/ 5102352 w 11850849"/>
              <a:gd name="connsiteY311" fmla="*/ 512064 h 7677494"/>
              <a:gd name="connsiteX312" fmla="*/ 5084064 w 11850849"/>
              <a:gd name="connsiteY312" fmla="*/ 438912 h 7677494"/>
              <a:gd name="connsiteX313" fmla="*/ 4919472 w 11850849"/>
              <a:gd name="connsiteY313" fmla="*/ 347472 h 7677494"/>
              <a:gd name="connsiteX314" fmla="*/ 4846320 w 11850849"/>
              <a:gd name="connsiteY314" fmla="*/ 310896 h 7677494"/>
              <a:gd name="connsiteX315" fmla="*/ 4700016 w 11850849"/>
              <a:gd name="connsiteY315" fmla="*/ 274320 h 7677494"/>
              <a:gd name="connsiteX316" fmla="*/ 4626864 w 11850849"/>
              <a:gd name="connsiteY316" fmla="*/ 256032 h 7677494"/>
              <a:gd name="connsiteX317" fmla="*/ 4553712 w 11850849"/>
              <a:gd name="connsiteY317" fmla="*/ 237744 h 7677494"/>
              <a:gd name="connsiteX318" fmla="*/ 4370832 w 11850849"/>
              <a:gd name="connsiteY318" fmla="*/ 182880 h 7677494"/>
              <a:gd name="connsiteX319" fmla="*/ 4005072 w 11850849"/>
              <a:gd name="connsiteY319" fmla="*/ 146304 h 7677494"/>
              <a:gd name="connsiteX320" fmla="*/ 3621024 w 11850849"/>
              <a:gd name="connsiteY320" fmla="*/ 109728 h 7677494"/>
              <a:gd name="connsiteX321" fmla="*/ 3529584 w 11850849"/>
              <a:gd name="connsiteY321" fmla="*/ 91440 h 7677494"/>
              <a:gd name="connsiteX322" fmla="*/ 3383280 w 11850849"/>
              <a:gd name="connsiteY322" fmla="*/ 73152 h 7677494"/>
              <a:gd name="connsiteX323" fmla="*/ 2816352 w 11850849"/>
              <a:gd name="connsiteY323" fmla="*/ 91440 h 7677494"/>
              <a:gd name="connsiteX324" fmla="*/ 2706624 w 11850849"/>
              <a:gd name="connsiteY324" fmla="*/ 164592 h 7677494"/>
              <a:gd name="connsiteX325" fmla="*/ 2688336 w 11850849"/>
              <a:gd name="connsiteY325" fmla="*/ 219456 h 7677494"/>
              <a:gd name="connsiteX326" fmla="*/ 2706624 w 11850849"/>
              <a:gd name="connsiteY326" fmla="*/ 384048 h 7677494"/>
              <a:gd name="connsiteX327" fmla="*/ 2761488 w 11850849"/>
              <a:gd name="connsiteY327" fmla="*/ 420624 h 7677494"/>
              <a:gd name="connsiteX328" fmla="*/ 2907792 w 11850849"/>
              <a:gd name="connsiteY328" fmla="*/ 512064 h 7677494"/>
              <a:gd name="connsiteX329" fmla="*/ 3017520 w 11850849"/>
              <a:gd name="connsiteY329" fmla="*/ 548640 h 7677494"/>
              <a:gd name="connsiteX330" fmla="*/ 3108960 w 11850849"/>
              <a:gd name="connsiteY330" fmla="*/ 603504 h 7677494"/>
              <a:gd name="connsiteX331" fmla="*/ 3364992 w 11850849"/>
              <a:gd name="connsiteY331" fmla="*/ 658368 h 7677494"/>
              <a:gd name="connsiteX332" fmla="*/ 3877056 w 11850849"/>
              <a:gd name="connsiteY332" fmla="*/ 640080 h 7677494"/>
              <a:gd name="connsiteX333" fmla="*/ 3895344 w 11850849"/>
              <a:gd name="connsiteY333" fmla="*/ 585216 h 7677494"/>
              <a:gd name="connsiteX334" fmla="*/ 3657600 w 11850849"/>
              <a:gd name="connsiteY334" fmla="*/ 402336 h 7677494"/>
              <a:gd name="connsiteX335" fmla="*/ 3547872 w 11850849"/>
              <a:gd name="connsiteY335" fmla="*/ 347472 h 7677494"/>
              <a:gd name="connsiteX336" fmla="*/ 3383280 w 11850849"/>
              <a:gd name="connsiteY336" fmla="*/ 219456 h 7677494"/>
              <a:gd name="connsiteX337" fmla="*/ 3310128 w 11850849"/>
              <a:gd name="connsiteY337" fmla="*/ 182880 h 7677494"/>
              <a:gd name="connsiteX338" fmla="*/ 3255264 w 11850849"/>
              <a:gd name="connsiteY338" fmla="*/ 164592 h 7677494"/>
              <a:gd name="connsiteX339" fmla="*/ 3200400 w 11850849"/>
              <a:gd name="connsiteY339" fmla="*/ 128016 h 7677494"/>
              <a:gd name="connsiteX340" fmla="*/ 2944368 w 11850849"/>
              <a:gd name="connsiteY340" fmla="*/ 109728 h 7677494"/>
              <a:gd name="connsiteX341" fmla="*/ 2139696 w 11850849"/>
              <a:gd name="connsiteY341" fmla="*/ 91440 h 7677494"/>
              <a:gd name="connsiteX342" fmla="*/ 2029968 w 11850849"/>
              <a:gd name="connsiteY342" fmla="*/ 73152 h 7677494"/>
              <a:gd name="connsiteX343" fmla="*/ 1956816 w 11850849"/>
              <a:gd name="connsiteY343" fmla="*/ 54864 h 7677494"/>
              <a:gd name="connsiteX344" fmla="*/ 1554480 w 11850849"/>
              <a:gd name="connsiteY344" fmla="*/ 36576 h 7677494"/>
              <a:gd name="connsiteX345" fmla="*/ 1426464 w 11850849"/>
              <a:gd name="connsiteY345" fmla="*/ 18288 h 7677494"/>
              <a:gd name="connsiteX346" fmla="*/ 1316736 w 11850849"/>
              <a:gd name="connsiteY346" fmla="*/ 0 h 7677494"/>
              <a:gd name="connsiteX347" fmla="*/ 950976 w 11850849"/>
              <a:gd name="connsiteY347" fmla="*/ 18288 h 7677494"/>
              <a:gd name="connsiteX348" fmla="*/ 841248 w 11850849"/>
              <a:gd name="connsiteY348" fmla="*/ 91440 h 7677494"/>
              <a:gd name="connsiteX349" fmla="*/ 749808 w 11850849"/>
              <a:gd name="connsiteY349" fmla="*/ 146304 h 7677494"/>
              <a:gd name="connsiteX350" fmla="*/ 676656 w 11850849"/>
              <a:gd name="connsiteY350" fmla="*/ 256032 h 7677494"/>
              <a:gd name="connsiteX351" fmla="*/ 731520 w 11850849"/>
              <a:gd name="connsiteY351" fmla="*/ 384048 h 7677494"/>
              <a:gd name="connsiteX352" fmla="*/ 804672 w 11850849"/>
              <a:gd name="connsiteY352" fmla="*/ 402336 h 7677494"/>
              <a:gd name="connsiteX353" fmla="*/ 877824 w 11850849"/>
              <a:gd name="connsiteY353" fmla="*/ 438912 h 7677494"/>
              <a:gd name="connsiteX354" fmla="*/ 1005840 w 11850849"/>
              <a:gd name="connsiteY354" fmla="*/ 475488 h 7677494"/>
              <a:gd name="connsiteX355" fmla="*/ 1060704 w 11850849"/>
              <a:gd name="connsiteY355" fmla="*/ 493776 h 7677494"/>
              <a:gd name="connsiteX356" fmla="*/ 1261872 w 11850849"/>
              <a:gd name="connsiteY356" fmla="*/ 530352 h 7677494"/>
              <a:gd name="connsiteX357" fmla="*/ 1353312 w 11850849"/>
              <a:gd name="connsiteY357" fmla="*/ 548640 h 7677494"/>
              <a:gd name="connsiteX358" fmla="*/ 1901952 w 11850849"/>
              <a:gd name="connsiteY358" fmla="*/ 512064 h 7677494"/>
              <a:gd name="connsiteX359" fmla="*/ 1810512 w 11850849"/>
              <a:gd name="connsiteY359" fmla="*/ 493776 h 7677494"/>
              <a:gd name="connsiteX360" fmla="*/ 1517904 w 11850849"/>
              <a:gd name="connsiteY360" fmla="*/ 420624 h 7677494"/>
              <a:gd name="connsiteX361" fmla="*/ 1335024 w 11850849"/>
              <a:gd name="connsiteY361" fmla="*/ 384048 h 7677494"/>
              <a:gd name="connsiteX362" fmla="*/ 1261872 w 11850849"/>
              <a:gd name="connsiteY362" fmla="*/ 365760 h 7677494"/>
              <a:gd name="connsiteX363" fmla="*/ 1097280 w 11850849"/>
              <a:gd name="connsiteY363" fmla="*/ 329184 h 7677494"/>
              <a:gd name="connsiteX364" fmla="*/ 914400 w 11850849"/>
              <a:gd name="connsiteY364" fmla="*/ 347472 h 7677494"/>
              <a:gd name="connsiteX365" fmla="*/ 859536 w 11850849"/>
              <a:gd name="connsiteY365" fmla="*/ 365760 h 7677494"/>
              <a:gd name="connsiteX366" fmla="*/ 804672 w 11850849"/>
              <a:gd name="connsiteY366" fmla="*/ 420624 h 7677494"/>
              <a:gd name="connsiteX367" fmla="*/ 731520 w 11850849"/>
              <a:gd name="connsiteY367" fmla="*/ 475488 h 7677494"/>
              <a:gd name="connsiteX368" fmla="*/ 676656 w 11850849"/>
              <a:gd name="connsiteY368" fmla="*/ 512064 h 7677494"/>
              <a:gd name="connsiteX369" fmla="*/ 566928 w 11850849"/>
              <a:gd name="connsiteY369" fmla="*/ 603504 h 7677494"/>
              <a:gd name="connsiteX370" fmla="*/ 530352 w 11850849"/>
              <a:gd name="connsiteY370" fmla="*/ 658368 h 7677494"/>
              <a:gd name="connsiteX371" fmla="*/ 475488 w 11850849"/>
              <a:gd name="connsiteY371" fmla="*/ 694944 h 7677494"/>
              <a:gd name="connsiteX372" fmla="*/ 438912 w 11850849"/>
              <a:gd name="connsiteY372" fmla="*/ 822960 h 7677494"/>
              <a:gd name="connsiteX373" fmla="*/ 402336 w 11850849"/>
              <a:gd name="connsiteY373" fmla="*/ 896112 h 7677494"/>
              <a:gd name="connsiteX374" fmla="*/ 329184 w 11850849"/>
              <a:gd name="connsiteY374" fmla="*/ 1115568 h 7677494"/>
              <a:gd name="connsiteX375" fmla="*/ 292608 w 11850849"/>
              <a:gd name="connsiteY375" fmla="*/ 1243584 h 7677494"/>
              <a:gd name="connsiteX376" fmla="*/ 256032 w 11850849"/>
              <a:gd name="connsiteY376" fmla="*/ 1353312 h 7677494"/>
              <a:gd name="connsiteX377" fmla="*/ 292608 w 11850849"/>
              <a:gd name="connsiteY377" fmla="*/ 1883664 h 7677494"/>
              <a:gd name="connsiteX378" fmla="*/ 329184 w 11850849"/>
              <a:gd name="connsiteY378" fmla="*/ 1938528 h 7677494"/>
              <a:gd name="connsiteX379" fmla="*/ 384048 w 11850849"/>
              <a:gd name="connsiteY379" fmla="*/ 1847088 h 7677494"/>
              <a:gd name="connsiteX380" fmla="*/ 402336 w 11850849"/>
              <a:gd name="connsiteY380" fmla="*/ 1773936 h 7677494"/>
              <a:gd name="connsiteX381" fmla="*/ 438912 w 11850849"/>
              <a:gd name="connsiteY381" fmla="*/ 1609344 h 7677494"/>
              <a:gd name="connsiteX382" fmla="*/ 475488 w 11850849"/>
              <a:gd name="connsiteY382" fmla="*/ 1499616 h 7677494"/>
              <a:gd name="connsiteX383" fmla="*/ 493776 w 11850849"/>
              <a:gd name="connsiteY383" fmla="*/ 1353312 h 7677494"/>
              <a:gd name="connsiteX384" fmla="*/ 512064 w 11850849"/>
              <a:gd name="connsiteY384" fmla="*/ 1280160 h 7677494"/>
              <a:gd name="connsiteX385" fmla="*/ 530352 w 11850849"/>
              <a:gd name="connsiteY385" fmla="*/ 1188720 h 7677494"/>
              <a:gd name="connsiteX386" fmla="*/ 512064 w 11850849"/>
              <a:gd name="connsiteY386" fmla="*/ 658368 h 7677494"/>
              <a:gd name="connsiteX387" fmla="*/ 493776 w 11850849"/>
              <a:gd name="connsiteY387" fmla="*/ 603504 h 7677494"/>
              <a:gd name="connsiteX388" fmla="*/ 438912 w 11850849"/>
              <a:gd name="connsiteY388" fmla="*/ 658368 h 7677494"/>
              <a:gd name="connsiteX389" fmla="*/ 402336 w 11850849"/>
              <a:gd name="connsiteY389" fmla="*/ 768096 h 7677494"/>
              <a:gd name="connsiteX390" fmla="*/ 365760 w 11850849"/>
              <a:gd name="connsiteY390" fmla="*/ 859536 h 7677494"/>
              <a:gd name="connsiteX391" fmla="*/ 310896 w 11850849"/>
              <a:gd name="connsiteY391" fmla="*/ 1097280 h 7677494"/>
              <a:gd name="connsiteX392" fmla="*/ 256032 w 11850849"/>
              <a:gd name="connsiteY392" fmla="*/ 1243584 h 7677494"/>
              <a:gd name="connsiteX393" fmla="*/ 237744 w 11850849"/>
              <a:gd name="connsiteY393" fmla="*/ 1371600 h 7677494"/>
              <a:gd name="connsiteX394" fmla="*/ 182880 w 11850849"/>
              <a:gd name="connsiteY394" fmla="*/ 1664208 h 7677494"/>
              <a:gd name="connsiteX395" fmla="*/ 164592 w 11850849"/>
              <a:gd name="connsiteY395" fmla="*/ 1847088 h 7677494"/>
              <a:gd name="connsiteX396" fmla="*/ 146304 w 11850849"/>
              <a:gd name="connsiteY396" fmla="*/ 2103120 h 7677494"/>
              <a:gd name="connsiteX397" fmla="*/ 128016 w 11850849"/>
              <a:gd name="connsiteY397" fmla="*/ 2194560 h 7677494"/>
              <a:gd name="connsiteX398" fmla="*/ 91440 w 11850849"/>
              <a:gd name="connsiteY398" fmla="*/ 2432304 h 7677494"/>
              <a:gd name="connsiteX399" fmla="*/ 73152 w 11850849"/>
              <a:gd name="connsiteY399" fmla="*/ 2743200 h 7677494"/>
              <a:gd name="connsiteX400" fmla="*/ 91440 w 11850849"/>
              <a:gd name="connsiteY400" fmla="*/ 3182112 h 7677494"/>
              <a:gd name="connsiteX401" fmla="*/ 109728 w 11850849"/>
              <a:gd name="connsiteY401" fmla="*/ 3255264 h 7677494"/>
              <a:gd name="connsiteX402" fmla="*/ 164592 w 11850849"/>
              <a:gd name="connsiteY402" fmla="*/ 3328416 h 7677494"/>
              <a:gd name="connsiteX403" fmla="*/ 237744 w 11850849"/>
              <a:gd name="connsiteY403" fmla="*/ 3456432 h 7677494"/>
              <a:gd name="connsiteX404" fmla="*/ 310896 w 11850849"/>
              <a:gd name="connsiteY404" fmla="*/ 3584448 h 7677494"/>
              <a:gd name="connsiteX405" fmla="*/ 420624 w 11850849"/>
              <a:gd name="connsiteY405" fmla="*/ 3694176 h 7677494"/>
              <a:gd name="connsiteX406" fmla="*/ 548640 w 11850849"/>
              <a:gd name="connsiteY406" fmla="*/ 3803904 h 7677494"/>
              <a:gd name="connsiteX407" fmla="*/ 603504 w 11850849"/>
              <a:gd name="connsiteY407" fmla="*/ 3822192 h 7677494"/>
              <a:gd name="connsiteX408" fmla="*/ 658368 w 11850849"/>
              <a:gd name="connsiteY408" fmla="*/ 3858768 h 7677494"/>
              <a:gd name="connsiteX409" fmla="*/ 1060704 w 11850849"/>
              <a:gd name="connsiteY409" fmla="*/ 3840480 h 7677494"/>
              <a:gd name="connsiteX410" fmla="*/ 1170432 w 11850849"/>
              <a:gd name="connsiteY410" fmla="*/ 3675888 h 7677494"/>
              <a:gd name="connsiteX411" fmla="*/ 1188720 w 11850849"/>
              <a:gd name="connsiteY411" fmla="*/ 3621024 h 7677494"/>
              <a:gd name="connsiteX412" fmla="*/ 1115568 w 11850849"/>
              <a:gd name="connsiteY412" fmla="*/ 3474720 h 7677494"/>
              <a:gd name="connsiteX413" fmla="*/ 1005840 w 11850849"/>
              <a:gd name="connsiteY413" fmla="*/ 3547872 h 7677494"/>
              <a:gd name="connsiteX414" fmla="*/ 932688 w 11850849"/>
              <a:gd name="connsiteY414" fmla="*/ 3584448 h 7677494"/>
              <a:gd name="connsiteX415" fmla="*/ 768096 w 11850849"/>
              <a:gd name="connsiteY415" fmla="*/ 3694176 h 7677494"/>
              <a:gd name="connsiteX416" fmla="*/ 713232 w 11850849"/>
              <a:gd name="connsiteY416" fmla="*/ 3730752 h 7677494"/>
              <a:gd name="connsiteX417" fmla="*/ 640080 w 11850849"/>
              <a:gd name="connsiteY417" fmla="*/ 3767328 h 7677494"/>
              <a:gd name="connsiteX418" fmla="*/ 530352 w 11850849"/>
              <a:gd name="connsiteY418" fmla="*/ 3822192 h 7677494"/>
              <a:gd name="connsiteX419" fmla="*/ 438912 w 11850849"/>
              <a:gd name="connsiteY419" fmla="*/ 3931920 h 7677494"/>
              <a:gd name="connsiteX420" fmla="*/ 365760 w 11850849"/>
              <a:gd name="connsiteY420" fmla="*/ 4096512 h 7677494"/>
              <a:gd name="connsiteX421" fmla="*/ 347472 w 11850849"/>
              <a:gd name="connsiteY421" fmla="*/ 4187952 h 7677494"/>
              <a:gd name="connsiteX422" fmla="*/ 256032 w 11850849"/>
              <a:gd name="connsiteY422" fmla="*/ 4425696 h 7677494"/>
              <a:gd name="connsiteX423" fmla="*/ 219456 w 11850849"/>
              <a:gd name="connsiteY423" fmla="*/ 4535424 h 7677494"/>
              <a:gd name="connsiteX424" fmla="*/ 201168 w 11850849"/>
              <a:gd name="connsiteY424" fmla="*/ 4626864 h 7677494"/>
              <a:gd name="connsiteX425" fmla="*/ 164592 w 11850849"/>
              <a:gd name="connsiteY425" fmla="*/ 4736592 h 7677494"/>
              <a:gd name="connsiteX426" fmla="*/ 146304 w 11850849"/>
              <a:gd name="connsiteY426" fmla="*/ 4791456 h 7677494"/>
              <a:gd name="connsiteX427" fmla="*/ 128016 w 11850849"/>
              <a:gd name="connsiteY427" fmla="*/ 4901184 h 7677494"/>
              <a:gd name="connsiteX428" fmla="*/ 91440 w 11850849"/>
              <a:gd name="connsiteY428" fmla="*/ 4956048 h 7677494"/>
              <a:gd name="connsiteX429" fmla="*/ 54864 w 11850849"/>
              <a:gd name="connsiteY429" fmla="*/ 5029200 h 7677494"/>
              <a:gd name="connsiteX430" fmla="*/ 0 w 11850849"/>
              <a:gd name="connsiteY430" fmla="*/ 5248656 h 7677494"/>
              <a:gd name="connsiteX431" fmla="*/ 18288 w 11850849"/>
              <a:gd name="connsiteY431" fmla="*/ 5577840 h 7677494"/>
              <a:gd name="connsiteX432" fmla="*/ 128016 w 11850849"/>
              <a:gd name="connsiteY432" fmla="*/ 5632704 h 7677494"/>
              <a:gd name="connsiteX433" fmla="*/ 237744 w 11850849"/>
              <a:gd name="connsiteY433" fmla="*/ 5687568 h 7677494"/>
              <a:gd name="connsiteX434" fmla="*/ 365760 w 11850849"/>
              <a:gd name="connsiteY434" fmla="*/ 5724144 h 7677494"/>
              <a:gd name="connsiteX435" fmla="*/ 731520 w 11850849"/>
              <a:gd name="connsiteY435" fmla="*/ 5705856 h 7677494"/>
              <a:gd name="connsiteX436" fmla="*/ 804672 w 11850849"/>
              <a:gd name="connsiteY436" fmla="*/ 5669280 h 7677494"/>
              <a:gd name="connsiteX437" fmla="*/ 877824 w 11850849"/>
              <a:gd name="connsiteY437" fmla="*/ 5559552 h 7677494"/>
              <a:gd name="connsiteX438" fmla="*/ 896112 w 11850849"/>
              <a:gd name="connsiteY438" fmla="*/ 5504688 h 7677494"/>
              <a:gd name="connsiteX439" fmla="*/ 804672 w 11850849"/>
              <a:gd name="connsiteY439" fmla="*/ 5266944 h 7677494"/>
              <a:gd name="connsiteX440" fmla="*/ 658368 w 11850849"/>
              <a:gd name="connsiteY440" fmla="*/ 5285232 h 7677494"/>
              <a:gd name="connsiteX441" fmla="*/ 603504 w 11850849"/>
              <a:gd name="connsiteY441" fmla="*/ 5303520 h 7677494"/>
              <a:gd name="connsiteX442" fmla="*/ 548640 w 11850849"/>
              <a:gd name="connsiteY442" fmla="*/ 5340096 h 7677494"/>
              <a:gd name="connsiteX443" fmla="*/ 475488 w 11850849"/>
              <a:gd name="connsiteY443" fmla="*/ 5376672 h 7677494"/>
              <a:gd name="connsiteX444" fmla="*/ 457200 w 11850849"/>
              <a:gd name="connsiteY444" fmla="*/ 5431536 h 7677494"/>
              <a:gd name="connsiteX445" fmla="*/ 310896 w 11850849"/>
              <a:gd name="connsiteY445" fmla="*/ 5596128 h 7677494"/>
              <a:gd name="connsiteX446" fmla="*/ 237744 w 11850849"/>
              <a:gd name="connsiteY446" fmla="*/ 5705856 h 7677494"/>
              <a:gd name="connsiteX447" fmla="*/ 201168 w 11850849"/>
              <a:gd name="connsiteY447" fmla="*/ 5815584 h 7677494"/>
              <a:gd name="connsiteX448" fmla="*/ 219456 w 11850849"/>
              <a:gd name="connsiteY448" fmla="*/ 6272784 h 7677494"/>
              <a:gd name="connsiteX449" fmla="*/ 237744 w 11850849"/>
              <a:gd name="connsiteY449" fmla="*/ 6345936 h 7677494"/>
              <a:gd name="connsiteX450" fmla="*/ 347472 w 11850849"/>
              <a:gd name="connsiteY450" fmla="*/ 6437376 h 7677494"/>
              <a:gd name="connsiteX451" fmla="*/ 493776 w 11850849"/>
              <a:gd name="connsiteY451" fmla="*/ 6583680 h 7677494"/>
              <a:gd name="connsiteX452" fmla="*/ 658368 w 11850849"/>
              <a:gd name="connsiteY452" fmla="*/ 6638544 h 7677494"/>
              <a:gd name="connsiteX453" fmla="*/ 896112 w 11850849"/>
              <a:gd name="connsiteY453" fmla="*/ 6711696 h 7677494"/>
              <a:gd name="connsiteX454" fmla="*/ 1298448 w 11850849"/>
              <a:gd name="connsiteY454" fmla="*/ 6748272 h 7677494"/>
              <a:gd name="connsiteX455" fmla="*/ 1682496 w 11850849"/>
              <a:gd name="connsiteY455" fmla="*/ 6766560 h 7677494"/>
              <a:gd name="connsiteX456" fmla="*/ 1792224 w 11850849"/>
              <a:gd name="connsiteY456" fmla="*/ 6748272 h 7677494"/>
              <a:gd name="connsiteX457" fmla="*/ 1847088 w 11850849"/>
              <a:gd name="connsiteY457" fmla="*/ 6693408 h 7677494"/>
              <a:gd name="connsiteX458" fmla="*/ 1883664 w 11850849"/>
              <a:gd name="connsiteY458" fmla="*/ 6528816 h 7677494"/>
              <a:gd name="connsiteX459" fmla="*/ 1901952 w 11850849"/>
              <a:gd name="connsiteY459" fmla="*/ 6437376 h 7677494"/>
              <a:gd name="connsiteX460" fmla="*/ 1938528 w 11850849"/>
              <a:gd name="connsiteY460" fmla="*/ 6291072 h 7677494"/>
              <a:gd name="connsiteX461" fmla="*/ 1901952 w 11850849"/>
              <a:gd name="connsiteY461" fmla="*/ 6053328 h 7677494"/>
              <a:gd name="connsiteX462" fmla="*/ 1828800 w 11850849"/>
              <a:gd name="connsiteY462" fmla="*/ 5943600 h 7677494"/>
              <a:gd name="connsiteX463" fmla="*/ 1773936 w 11850849"/>
              <a:gd name="connsiteY463" fmla="*/ 5852160 h 7677494"/>
              <a:gd name="connsiteX464" fmla="*/ 1719072 w 11850849"/>
              <a:gd name="connsiteY464" fmla="*/ 5833872 h 7677494"/>
              <a:gd name="connsiteX465" fmla="*/ 1316736 w 11850849"/>
              <a:gd name="connsiteY465" fmla="*/ 5852160 h 7677494"/>
              <a:gd name="connsiteX466" fmla="*/ 1261872 w 11850849"/>
              <a:gd name="connsiteY466" fmla="*/ 5870448 h 7677494"/>
              <a:gd name="connsiteX467" fmla="*/ 1207008 w 11850849"/>
              <a:gd name="connsiteY467" fmla="*/ 5907024 h 7677494"/>
              <a:gd name="connsiteX468" fmla="*/ 1152144 w 11850849"/>
              <a:gd name="connsiteY468" fmla="*/ 5961888 h 7677494"/>
              <a:gd name="connsiteX469" fmla="*/ 1115568 w 11850849"/>
              <a:gd name="connsiteY469" fmla="*/ 6071616 h 7677494"/>
              <a:gd name="connsiteX470" fmla="*/ 1097280 w 11850849"/>
              <a:gd name="connsiteY470" fmla="*/ 6126480 h 7677494"/>
              <a:gd name="connsiteX471" fmla="*/ 1115568 w 11850849"/>
              <a:gd name="connsiteY471" fmla="*/ 6364224 h 7677494"/>
              <a:gd name="connsiteX472" fmla="*/ 1225296 w 11850849"/>
              <a:gd name="connsiteY472" fmla="*/ 6510528 h 7677494"/>
              <a:gd name="connsiteX473" fmla="*/ 1261872 w 11850849"/>
              <a:gd name="connsiteY473" fmla="*/ 6565392 h 7677494"/>
              <a:gd name="connsiteX474" fmla="*/ 1389888 w 11850849"/>
              <a:gd name="connsiteY474" fmla="*/ 6675120 h 7677494"/>
              <a:gd name="connsiteX475" fmla="*/ 1481328 w 11850849"/>
              <a:gd name="connsiteY475" fmla="*/ 6711696 h 7677494"/>
              <a:gd name="connsiteX476" fmla="*/ 1554480 w 11850849"/>
              <a:gd name="connsiteY476" fmla="*/ 6748272 h 7677494"/>
              <a:gd name="connsiteX477" fmla="*/ 1627632 w 11850849"/>
              <a:gd name="connsiteY477" fmla="*/ 6766560 h 7677494"/>
              <a:gd name="connsiteX478" fmla="*/ 1773936 w 11850849"/>
              <a:gd name="connsiteY478" fmla="*/ 6803136 h 7677494"/>
              <a:gd name="connsiteX479" fmla="*/ 1956816 w 11850849"/>
              <a:gd name="connsiteY479" fmla="*/ 6876288 h 7677494"/>
              <a:gd name="connsiteX480" fmla="*/ 2194560 w 11850849"/>
              <a:gd name="connsiteY480" fmla="*/ 6967728 h 7677494"/>
              <a:gd name="connsiteX481" fmla="*/ 2340864 w 11850849"/>
              <a:gd name="connsiteY481" fmla="*/ 7004304 h 7677494"/>
              <a:gd name="connsiteX482" fmla="*/ 2542032 w 11850849"/>
              <a:gd name="connsiteY482" fmla="*/ 7040880 h 7677494"/>
              <a:gd name="connsiteX483" fmla="*/ 2779776 w 11850849"/>
              <a:gd name="connsiteY483" fmla="*/ 7095744 h 7677494"/>
              <a:gd name="connsiteX484" fmla="*/ 3017520 w 11850849"/>
              <a:gd name="connsiteY484" fmla="*/ 7132320 h 7677494"/>
              <a:gd name="connsiteX485" fmla="*/ 3310128 w 11850849"/>
              <a:gd name="connsiteY485" fmla="*/ 7114032 h 7677494"/>
              <a:gd name="connsiteX486" fmla="*/ 3383280 w 11850849"/>
              <a:gd name="connsiteY486" fmla="*/ 7077456 h 7677494"/>
              <a:gd name="connsiteX487" fmla="*/ 3584448 w 11850849"/>
              <a:gd name="connsiteY487" fmla="*/ 6986016 h 7677494"/>
              <a:gd name="connsiteX488" fmla="*/ 3639312 w 11850849"/>
              <a:gd name="connsiteY488" fmla="*/ 6931152 h 7677494"/>
              <a:gd name="connsiteX489" fmla="*/ 3785616 w 11850849"/>
              <a:gd name="connsiteY489" fmla="*/ 6821424 h 7677494"/>
              <a:gd name="connsiteX490" fmla="*/ 3840480 w 11850849"/>
              <a:gd name="connsiteY490" fmla="*/ 6784848 h 7677494"/>
              <a:gd name="connsiteX491" fmla="*/ 3986784 w 11850849"/>
              <a:gd name="connsiteY491" fmla="*/ 6638544 h 7677494"/>
              <a:gd name="connsiteX492" fmla="*/ 4023360 w 11850849"/>
              <a:gd name="connsiteY492" fmla="*/ 6437376 h 7677494"/>
              <a:gd name="connsiteX493" fmla="*/ 4041648 w 11850849"/>
              <a:gd name="connsiteY493" fmla="*/ 6364224 h 7677494"/>
              <a:gd name="connsiteX494" fmla="*/ 4005072 w 11850849"/>
              <a:gd name="connsiteY494" fmla="*/ 6071616 h 7677494"/>
              <a:gd name="connsiteX495" fmla="*/ 3986784 w 11850849"/>
              <a:gd name="connsiteY495" fmla="*/ 6016752 h 7677494"/>
              <a:gd name="connsiteX496" fmla="*/ 3877056 w 11850849"/>
              <a:gd name="connsiteY496" fmla="*/ 5888736 h 7677494"/>
              <a:gd name="connsiteX497" fmla="*/ 3840480 w 11850849"/>
              <a:gd name="connsiteY497" fmla="*/ 5815584 h 7677494"/>
              <a:gd name="connsiteX498" fmla="*/ 3694176 w 11850849"/>
              <a:gd name="connsiteY498" fmla="*/ 5669280 h 7677494"/>
              <a:gd name="connsiteX499" fmla="*/ 3547872 w 11850849"/>
              <a:gd name="connsiteY499" fmla="*/ 5596128 h 7677494"/>
              <a:gd name="connsiteX500" fmla="*/ 2779776 w 11850849"/>
              <a:gd name="connsiteY500" fmla="*/ 5614416 h 7677494"/>
              <a:gd name="connsiteX501" fmla="*/ 2724912 w 11850849"/>
              <a:gd name="connsiteY501" fmla="*/ 5632704 h 7677494"/>
              <a:gd name="connsiteX502" fmla="*/ 2596896 w 11850849"/>
              <a:gd name="connsiteY502" fmla="*/ 5669280 h 7677494"/>
              <a:gd name="connsiteX503" fmla="*/ 2523744 w 11850849"/>
              <a:gd name="connsiteY503" fmla="*/ 5724144 h 7677494"/>
              <a:gd name="connsiteX504" fmla="*/ 2468880 w 11850849"/>
              <a:gd name="connsiteY504" fmla="*/ 5760720 h 7677494"/>
              <a:gd name="connsiteX505" fmla="*/ 2395728 w 11850849"/>
              <a:gd name="connsiteY505" fmla="*/ 5833872 h 7677494"/>
              <a:gd name="connsiteX506" fmla="*/ 2377440 w 11850849"/>
              <a:gd name="connsiteY506" fmla="*/ 5907024 h 7677494"/>
              <a:gd name="connsiteX507" fmla="*/ 2359152 w 11850849"/>
              <a:gd name="connsiteY507" fmla="*/ 5961888 h 7677494"/>
              <a:gd name="connsiteX508" fmla="*/ 2395728 w 11850849"/>
              <a:gd name="connsiteY508" fmla="*/ 6217920 h 7677494"/>
              <a:gd name="connsiteX509" fmla="*/ 2414016 w 11850849"/>
              <a:gd name="connsiteY509" fmla="*/ 6272784 h 7677494"/>
              <a:gd name="connsiteX510" fmla="*/ 2468880 w 11850849"/>
              <a:gd name="connsiteY510" fmla="*/ 6345936 h 7677494"/>
              <a:gd name="connsiteX511" fmla="*/ 2560320 w 11850849"/>
              <a:gd name="connsiteY511" fmla="*/ 6419088 h 7677494"/>
              <a:gd name="connsiteX512" fmla="*/ 2670048 w 11850849"/>
              <a:gd name="connsiteY512" fmla="*/ 6492240 h 7677494"/>
              <a:gd name="connsiteX513" fmla="*/ 2852928 w 11850849"/>
              <a:gd name="connsiteY513" fmla="*/ 6583680 h 7677494"/>
              <a:gd name="connsiteX514" fmla="*/ 3145536 w 11850849"/>
              <a:gd name="connsiteY514" fmla="*/ 6711696 h 7677494"/>
              <a:gd name="connsiteX515" fmla="*/ 3675888 w 11850849"/>
              <a:gd name="connsiteY515" fmla="*/ 6876288 h 7677494"/>
              <a:gd name="connsiteX516" fmla="*/ 3986784 w 11850849"/>
              <a:gd name="connsiteY516" fmla="*/ 6912864 h 7677494"/>
              <a:gd name="connsiteX517" fmla="*/ 5431536 w 11850849"/>
              <a:gd name="connsiteY517" fmla="*/ 6894576 h 7677494"/>
              <a:gd name="connsiteX518" fmla="*/ 5705856 w 11850849"/>
              <a:gd name="connsiteY518" fmla="*/ 6858000 h 7677494"/>
              <a:gd name="connsiteX519" fmla="*/ 5870448 w 11850849"/>
              <a:gd name="connsiteY519" fmla="*/ 6766560 h 7677494"/>
              <a:gd name="connsiteX520" fmla="*/ 5998464 w 11850849"/>
              <a:gd name="connsiteY520" fmla="*/ 6675120 h 7677494"/>
              <a:gd name="connsiteX521" fmla="*/ 6053328 w 11850849"/>
              <a:gd name="connsiteY521" fmla="*/ 6547104 h 7677494"/>
              <a:gd name="connsiteX522" fmla="*/ 6089904 w 11850849"/>
              <a:gd name="connsiteY522" fmla="*/ 6327648 h 7677494"/>
              <a:gd name="connsiteX523" fmla="*/ 6071616 w 11850849"/>
              <a:gd name="connsiteY523" fmla="*/ 6181344 h 7677494"/>
              <a:gd name="connsiteX524" fmla="*/ 6016752 w 11850849"/>
              <a:gd name="connsiteY524" fmla="*/ 6254496 h 7677494"/>
              <a:gd name="connsiteX525" fmla="*/ 5943600 w 11850849"/>
              <a:gd name="connsiteY525" fmla="*/ 6327648 h 7677494"/>
              <a:gd name="connsiteX526" fmla="*/ 5907024 w 11850849"/>
              <a:gd name="connsiteY526" fmla="*/ 6400800 h 7677494"/>
              <a:gd name="connsiteX527" fmla="*/ 5852160 w 11850849"/>
              <a:gd name="connsiteY527" fmla="*/ 6492240 h 7677494"/>
              <a:gd name="connsiteX528" fmla="*/ 5870448 w 11850849"/>
              <a:gd name="connsiteY528" fmla="*/ 6638544 h 7677494"/>
              <a:gd name="connsiteX529" fmla="*/ 6071616 w 11850849"/>
              <a:gd name="connsiteY529" fmla="*/ 6803136 h 7677494"/>
              <a:gd name="connsiteX530" fmla="*/ 6291072 w 11850849"/>
              <a:gd name="connsiteY530" fmla="*/ 6967728 h 7677494"/>
              <a:gd name="connsiteX531" fmla="*/ 7077456 w 11850849"/>
              <a:gd name="connsiteY531" fmla="*/ 7132320 h 7677494"/>
              <a:gd name="connsiteX532" fmla="*/ 7315200 w 11850849"/>
              <a:gd name="connsiteY532" fmla="*/ 7168896 h 7677494"/>
              <a:gd name="connsiteX533" fmla="*/ 8924544 w 11850849"/>
              <a:gd name="connsiteY533" fmla="*/ 7187184 h 7677494"/>
              <a:gd name="connsiteX534" fmla="*/ 9070848 w 11850849"/>
              <a:gd name="connsiteY534" fmla="*/ 7223760 h 7677494"/>
              <a:gd name="connsiteX535" fmla="*/ 9528048 w 11850849"/>
              <a:gd name="connsiteY535" fmla="*/ 7187184 h 7677494"/>
              <a:gd name="connsiteX536" fmla="*/ 9491472 w 11850849"/>
              <a:gd name="connsiteY536" fmla="*/ 7114032 h 7677494"/>
              <a:gd name="connsiteX537" fmla="*/ 9436608 w 11850849"/>
              <a:gd name="connsiteY537" fmla="*/ 7022592 h 7677494"/>
              <a:gd name="connsiteX538" fmla="*/ 9272016 w 11850849"/>
              <a:gd name="connsiteY538" fmla="*/ 6784848 h 7677494"/>
              <a:gd name="connsiteX539" fmla="*/ 9180576 w 11850849"/>
              <a:gd name="connsiteY539" fmla="*/ 6693408 h 7677494"/>
              <a:gd name="connsiteX540" fmla="*/ 9034272 w 11850849"/>
              <a:gd name="connsiteY540" fmla="*/ 6510528 h 7677494"/>
              <a:gd name="connsiteX541" fmla="*/ 8961120 w 11850849"/>
              <a:gd name="connsiteY541" fmla="*/ 6400800 h 7677494"/>
              <a:gd name="connsiteX542" fmla="*/ 8942832 w 11850849"/>
              <a:gd name="connsiteY542" fmla="*/ 6345936 h 7677494"/>
              <a:gd name="connsiteX543" fmla="*/ 8906256 w 11850849"/>
              <a:gd name="connsiteY543" fmla="*/ 6272784 h 7677494"/>
              <a:gd name="connsiteX544" fmla="*/ 8833104 w 11850849"/>
              <a:gd name="connsiteY544" fmla="*/ 6071616 h 7677494"/>
              <a:gd name="connsiteX545" fmla="*/ 8796528 w 11850849"/>
              <a:gd name="connsiteY545" fmla="*/ 6016752 h 7677494"/>
              <a:gd name="connsiteX546" fmla="*/ 8705088 w 11850849"/>
              <a:gd name="connsiteY546" fmla="*/ 5815584 h 7677494"/>
              <a:gd name="connsiteX547" fmla="*/ 8686800 w 11850849"/>
              <a:gd name="connsiteY547" fmla="*/ 5705856 h 7677494"/>
              <a:gd name="connsiteX548" fmla="*/ 8650224 w 11850849"/>
              <a:gd name="connsiteY548" fmla="*/ 5632704 h 7677494"/>
              <a:gd name="connsiteX549" fmla="*/ 8631936 w 11850849"/>
              <a:gd name="connsiteY549" fmla="*/ 5486400 h 7677494"/>
              <a:gd name="connsiteX550" fmla="*/ 8613648 w 11850849"/>
              <a:gd name="connsiteY550" fmla="*/ 5431536 h 7677494"/>
              <a:gd name="connsiteX551" fmla="*/ 8613648 w 11850849"/>
              <a:gd name="connsiteY551" fmla="*/ 4864608 h 7677494"/>
              <a:gd name="connsiteX552" fmla="*/ 8723376 w 11850849"/>
              <a:gd name="connsiteY552" fmla="*/ 4754880 h 7677494"/>
              <a:gd name="connsiteX553" fmla="*/ 9052560 w 11850849"/>
              <a:gd name="connsiteY553" fmla="*/ 4645152 h 7677494"/>
              <a:gd name="connsiteX554" fmla="*/ 9308592 w 11850849"/>
              <a:gd name="connsiteY554" fmla="*/ 4553712 h 7677494"/>
              <a:gd name="connsiteX555" fmla="*/ 9546336 w 11850849"/>
              <a:gd name="connsiteY555" fmla="*/ 4498848 h 7677494"/>
              <a:gd name="connsiteX556" fmla="*/ 9930384 w 11850849"/>
              <a:gd name="connsiteY556" fmla="*/ 4370832 h 7677494"/>
              <a:gd name="connsiteX557" fmla="*/ 10241280 w 11850849"/>
              <a:gd name="connsiteY557" fmla="*/ 4315968 h 7677494"/>
              <a:gd name="connsiteX558" fmla="*/ 10387584 w 11850849"/>
              <a:gd name="connsiteY558" fmla="*/ 4279392 h 7677494"/>
              <a:gd name="connsiteX559" fmla="*/ 10424160 w 11850849"/>
              <a:gd name="connsiteY559" fmla="*/ 4352544 h 7677494"/>
              <a:gd name="connsiteX560" fmla="*/ 10460736 w 11850849"/>
              <a:gd name="connsiteY560" fmla="*/ 4462272 h 7677494"/>
              <a:gd name="connsiteX561" fmla="*/ 10442448 w 11850849"/>
              <a:gd name="connsiteY561" fmla="*/ 4882896 h 7677494"/>
              <a:gd name="connsiteX562" fmla="*/ 10405872 w 11850849"/>
              <a:gd name="connsiteY562" fmla="*/ 4974336 h 7677494"/>
              <a:gd name="connsiteX563" fmla="*/ 10369296 w 11850849"/>
              <a:gd name="connsiteY563" fmla="*/ 5084064 h 7677494"/>
              <a:gd name="connsiteX564" fmla="*/ 10314432 w 11850849"/>
              <a:gd name="connsiteY564" fmla="*/ 5138928 h 7677494"/>
              <a:gd name="connsiteX565" fmla="*/ 10204704 w 11850849"/>
              <a:gd name="connsiteY565" fmla="*/ 5340096 h 7677494"/>
              <a:gd name="connsiteX566" fmla="*/ 10131552 w 11850849"/>
              <a:gd name="connsiteY566" fmla="*/ 5394960 h 7677494"/>
              <a:gd name="connsiteX567" fmla="*/ 10076688 w 11850849"/>
              <a:gd name="connsiteY567" fmla="*/ 5431536 h 7677494"/>
              <a:gd name="connsiteX568" fmla="*/ 10021824 w 11850849"/>
              <a:gd name="connsiteY568" fmla="*/ 5486400 h 7677494"/>
              <a:gd name="connsiteX569" fmla="*/ 9948672 w 11850849"/>
              <a:gd name="connsiteY569" fmla="*/ 5504688 h 7677494"/>
              <a:gd name="connsiteX570" fmla="*/ 9875520 w 11850849"/>
              <a:gd name="connsiteY570" fmla="*/ 5541264 h 7677494"/>
              <a:gd name="connsiteX571" fmla="*/ 9436608 w 11850849"/>
              <a:gd name="connsiteY571" fmla="*/ 5522976 h 7677494"/>
              <a:gd name="connsiteX572" fmla="*/ 9015984 w 11850849"/>
              <a:gd name="connsiteY572" fmla="*/ 5303520 h 7677494"/>
              <a:gd name="connsiteX573" fmla="*/ 8741664 w 11850849"/>
              <a:gd name="connsiteY573" fmla="*/ 5193792 h 7677494"/>
              <a:gd name="connsiteX574" fmla="*/ 8321040 w 11850849"/>
              <a:gd name="connsiteY574" fmla="*/ 4919472 h 7677494"/>
              <a:gd name="connsiteX575" fmla="*/ 8156448 w 11850849"/>
              <a:gd name="connsiteY575" fmla="*/ 4828032 h 7677494"/>
              <a:gd name="connsiteX576" fmla="*/ 8010144 w 11850849"/>
              <a:gd name="connsiteY576" fmla="*/ 4681728 h 7677494"/>
              <a:gd name="connsiteX577" fmla="*/ 7991856 w 11850849"/>
              <a:gd name="connsiteY577" fmla="*/ 4626864 h 7677494"/>
              <a:gd name="connsiteX578" fmla="*/ 8010144 w 11850849"/>
              <a:gd name="connsiteY578" fmla="*/ 4078224 h 7677494"/>
              <a:gd name="connsiteX579" fmla="*/ 8046720 w 11850849"/>
              <a:gd name="connsiteY579" fmla="*/ 4005072 h 7677494"/>
              <a:gd name="connsiteX580" fmla="*/ 8229600 w 11850849"/>
              <a:gd name="connsiteY580" fmla="*/ 3822192 h 7677494"/>
              <a:gd name="connsiteX581" fmla="*/ 8540496 w 11850849"/>
              <a:gd name="connsiteY581" fmla="*/ 3712464 h 7677494"/>
              <a:gd name="connsiteX582" fmla="*/ 8814816 w 11850849"/>
              <a:gd name="connsiteY582" fmla="*/ 3657600 h 7677494"/>
              <a:gd name="connsiteX583" fmla="*/ 8979408 w 11850849"/>
              <a:gd name="connsiteY583" fmla="*/ 3694176 h 7677494"/>
              <a:gd name="connsiteX584" fmla="*/ 9034272 w 11850849"/>
              <a:gd name="connsiteY584" fmla="*/ 3712464 h 7677494"/>
              <a:gd name="connsiteX585" fmla="*/ 9326880 w 11850849"/>
              <a:gd name="connsiteY585" fmla="*/ 4041648 h 7677494"/>
              <a:gd name="connsiteX586" fmla="*/ 9436608 w 11850849"/>
              <a:gd name="connsiteY586" fmla="*/ 4169664 h 7677494"/>
              <a:gd name="connsiteX587" fmla="*/ 9546336 w 11850849"/>
              <a:gd name="connsiteY587" fmla="*/ 4334256 h 7677494"/>
              <a:gd name="connsiteX588" fmla="*/ 9710928 w 11850849"/>
              <a:gd name="connsiteY588" fmla="*/ 4535424 h 7677494"/>
              <a:gd name="connsiteX589" fmla="*/ 9784080 w 11850849"/>
              <a:gd name="connsiteY589" fmla="*/ 4700016 h 7677494"/>
              <a:gd name="connsiteX590" fmla="*/ 9966960 w 11850849"/>
              <a:gd name="connsiteY590" fmla="*/ 5010912 h 7677494"/>
              <a:gd name="connsiteX591" fmla="*/ 10021824 w 11850849"/>
              <a:gd name="connsiteY591" fmla="*/ 5102352 h 7677494"/>
              <a:gd name="connsiteX592" fmla="*/ 10040112 w 11850849"/>
              <a:gd name="connsiteY592" fmla="*/ 5193792 h 7677494"/>
              <a:gd name="connsiteX593" fmla="*/ 10058400 w 11850849"/>
              <a:gd name="connsiteY593" fmla="*/ 5266944 h 7677494"/>
              <a:gd name="connsiteX594" fmla="*/ 10076688 w 11850849"/>
              <a:gd name="connsiteY594" fmla="*/ 5449824 h 7677494"/>
              <a:gd name="connsiteX595" fmla="*/ 10113264 w 11850849"/>
              <a:gd name="connsiteY595" fmla="*/ 5650992 h 7677494"/>
              <a:gd name="connsiteX596" fmla="*/ 10094976 w 11850849"/>
              <a:gd name="connsiteY596" fmla="*/ 6291072 h 7677494"/>
              <a:gd name="connsiteX597" fmla="*/ 10058400 w 11850849"/>
              <a:gd name="connsiteY597" fmla="*/ 6236208 h 7677494"/>
              <a:gd name="connsiteX598" fmla="*/ 10040112 w 11850849"/>
              <a:gd name="connsiteY598" fmla="*/ 6144768 h 7677494"/>
              <a:gd name="connsiteX599" fmla="*/ 10076688 w 11850849"/>
              <a:gd name="connsiteY599" fmla="*/ 5596128 h 7677494"/>
              <a:gd name="connsiteX600" fmla="*/ 10168128 w 11850849"/>
              <a:gd name="connsiteY600" fmla="*/ 5376672 h 7677494"/>
              <a:gd name="connsiteX601" fmla="*/ 10222992 w 11850849"/>
              <a:gd name="connsiteY601" fmla="*/ 5266944 h 7677494"/>
              <a:gd name="connsiteX602" fmla="*/ 10277856 w 11850849"/>
              <a:gd name="connsiteY602" fmla="*/ 5193792 h 7677494"/>
              <a:gd name="connsiteX603" fmla="*/ 10332720 w 11850849"/>
              <a:gd name="connsiteY603" fmla="*/ 5084064 h 7677494"/>
              <a:gd name="connsiteX604" fmla="*/ 10460736 w 11850849"/>
              <a:gd name="connsiteY604" fmla="*/ 4882896 h 7677494"/>
              <a:gd name="connsiteX605" fmla="*/ 10497312 w 11850849"/>
              <a:gd name="connsiteY605" fmla="*/ 4773168 h 7677494"/>
              <a:gd name="connsiteX606" fmla="*/ 10607040 w 11850849"/>
              <a:gd name="connsiteY606" fmla="*/ 4279392 h 7677494"/>
              <a:gd name="connsiteX607" fmla="*/ 10625328 w 11850849"/>
              <a:gd name="connsiteY607" fmla="*/ 4078224 h 7677494"/>
              <a:gd name="connsiteX608" fmla="*/ 10661904 w 11850849"/>
              <a:gd name="connsiteY608" fmla="*/ 3858768 h 7677494"/>
              <a:gd name="connsiteX609" fmla="*/ 10680192 w 11850849"/>
              <a:gd name="connsiteY609" fmla="*/ 3785616 h 7677494"/>
              <a:gd name="connsiteX610" fmla="*/ 10698480 w 11850849"/>
              <a:gd name="connsiteY610" fmla="*/ 3657600 h 7677494"/>
              <a:gd name="connsiteX611" fmla="*/ 10735056 w 11850849"/>
              <a:gd name="connsiteY611" fmla="*/ 3456432 h 7677494"/>
              <a:gd name="connsiteX612" fmla="*/ 10771632 w 11850849"/>
              <a:gd name="connsiteY612" fmla="*/ 3273552 h 7677494"/>
              <a:gd name="connsiteX613" fmla="*/ 10808208 w 11850849"/>
              <a:gd name="connsiteY613" fmla="*/ 2798064 h 7677494"/>
              <a:gd name="connsiteX614" fmla="*/ 10826496 w 11850849"/>
              <a:gd name="connsiteY614" fmla="*/ 2688336 h 7677494"/>
              <a:gd name="connsiteX615" fmla="*/ 10863072 w 11850849"/>
              <a:gd name="connsiteY615" fmla="*/ 2395728 h 7677494"/>
              <a:gd name="connsiteX616" fmla="*/ 10881360 w 11850849"/>
              <a:gd name="connsiteY616" fmla="*/ 2304288 h 7677494"/>
              <a:gd name="connsiteX617" fmla="*/ 10917936 w 11850849"/>
              <a:gd name="connsiteY617" fmla="*/ 2048256 h 7677494"/>
              <a:gd name="connsiteX618" fmla="*/ 10936224 w 11850849"/>
              <a:gd name="connsiteY618" fmla="*/ 1975104 h 7677494"/>
              <a:gd name="connsiteX619" fmla="*/ 10991088 w 11850849"/>
              <a:gd name="connsiteY619" fmla="*/ 1737360 h 7677494"/>
              <a:gd name="connsiteX620" fmla="*/ 11009376 w 11850849"/>
              <a:gd name="connsiteY620" fmla="*/ 1609344 h 7677494"/>
              <a:gd name="connsiteX621" fmla="*/ 11064240 w 11850849"/>
              <a:gd name="connsiteY621" fmla="*/ 1463040 h 7677494"/>
              <a:gd name="connsiteX622" fmla="*/ 11082528 w 11850849"/>
              <a:gd name="connsiteY622" fmla="*/ 1389888 h 7677494"/>
              <a:gd name="connsiteX623" fmla="*/ 11119104 w 11850849"/>
              <a:gd name="connsiteY623" fmla="*/ 1280160 h 7677494"/>
              <a:gd name="connsiteX624" fmla="*/ 11155680 w 11850849"/>
              <a:gd name="connsiteY624" fmla="*/ 1170432 h 7677494"/>
              <a:gd name="connsiteX625" fmla="*/ 11192256 w 11850849"/>
              <a:gd name="connsiteY625" fmla="*/ 1097280 h 7677494"/>
              <a:gd name="connsiteX626" fmla="*/ 11283696 w 11850849"/>
              <a:gd name="connsiteY626" fmla="*/ 914400 h 7677494"/>
              <a:gd name="connsiteX627" fmla="*/ 11338560 w 11850849"/>
              <a:gd name="connsiteY627" fmla="*/ 749808 h 7677494"/>
              <a:gd name="connsiteX628" fmla="*/ 11356848 w 11850849"/>
              <a:gd name="connsiteY628" fmla="*/ 694944 h 7677494"/>
              <a:gd name="connsiteX629" fmla="*/ 11338560 w 11850849"/>
              <a:gd name="connsiteY629" fmla="*/ 640080 h 7677494"/>
              <a:gd name="connsiteX630" fmla="*/ 11283696 w 11850849"/>
              <a:gd name="connsiteY630" fmla="*/ 621792 h 7677494"/>
              <a:gd name="connsiteX631" fmla="*/ 11210544 w 11850849"/>
              <a:gd name="connsiteY631" fmla="*/ 566928 h 7677494"/>
              <a:gd name="connsiteX632" fmla="*/ 11082528 w 11850849"/>
              <a:gd name="connsiteY632" fmla="*/ 530352 h 7677494"/>
              <a:gd name="connsiteX633" fmla="*/ 10917936 w 11850849"/>
              <a:gd name="connsiteY633" fmla="*/ 512064 h 7677494"/>
              <a:gd name="connsiteX634" fmla="*/ 10826496 w 11850849"/>
              <a:gd name="connsiteY634" fmla="*/ 493776 h 7677494"/>
              <a:gd name="connsiteX635" fmla="*/ 10716768 w 11850849"/>
              <a:gd name="connsiteY635" fmla="*/ 475488 h 7677494"/>
              <a:gd name="connsiteX636" fmla="*/ 10643616 w 11850849"/>
              <a:gd name="connsiteY636" fmla="*/ 457200 h 7677494"/>
              <a:gd name="connsiteX637" fmla="*/ 10588752 w 11850849"/>
              <a:gd name="connsiteY637" fmla="*/ 438912 h 7677494"/>
              <a:gd name="connsiteX638" fmla="*/ 10460736 w 11850849"/>
              <a:gd name="connsiteY638" fmla="*/ 420624 h 7677494"/>
              <a:gd name="connsiteX639" fmla="*/ 10351008 w 11850849"/>
              <a:gd name="connsiteY639" fmla="*/ 402336 h 7677494"/>
              <a:gd name="connsiteX640" fmla="*/ 10259568 w 11850849"/>
              <a:gd name="connsiteY640" fmla="*/ 347472 h 7677494"/>
              <a:gd name="connsiteX641" fmla="*/ 10040112 w 11850849"/>
              <a:gd name="connsiteY641" fmla="*/ 292608 h 7677494"/>
              <a:gd name="connsiteX642" fmla="*/ 9930384 w 11850849"/>
              <a:gd name="connsiteY642" fmla="*/ 256032 h 7677494"/>
              <a:gd name="connsiteX643" fmla="*/ 9875520 w 11850849"/>
              <a:gd name="connsiteY643" fmla="*/ 237744 h 7677494"/>
              <a:gd name="connsiteX644" fmla="*/ 9637776 w 11850849"/>
              <a:gd name="connsiteY644" fmla="*/ 201168 h 7677494"/>
              <a:gd name="connsiteX645" fmla="*/ 9582912 w 11850849"/>
              <a:gd name="connsiteY645" fmla="*/ 182880 h 7677494"/>
              <a:gd name="connsiteX646" fmla="*/ 9454896 w 11850849"/>
              <a:gd name="connsiteY646" fmla="*/ 164592 h 7677494"/>
              <a:gd name="connsiteX647" fmla="*/ 9400032 w 11850849"/>
              <a:gd name="connsiteY647" fmla="*/ 146304 h 7677494"/>
              <a:gd name="connsiteX648" fmla="*/ 8394192 w 11850849"/>
              <a:gd name="connsiteY648" fmla="*/ 146304 h 7677494"/>
              <a:gd name="connsiteX649" fmla="*/ 8668512 w 11850849"/>
              <a:gd name="connsiteY649" fmla="*/ 292608 h 7677494"/>
              <a:gd name="connsiteX650" fmla="*/ 8906256 w 11850849"/>
              <a:gd name="connsiteY650" fmla="*/ 420624 h 7677494"/>
              <a:gd name="connsiteX651" fmla="*/ 9052560 w 11850849"/>
              <a:gd name="connsiteY651" fmla="*/ 512064 h 7677494"/>
              <a:gd name="connsiteX652" fmla="*/ 9125712 w 11850849"/>
              <a:gd name="connsiteY652" fmla="*/ 530352 h 7677494"/>
              <a:gd name="connsiteX653" fmla="*/ 9180576 w 11850849"/>
              <a:gd name="connsiteY653" fmla="*/ 548640 h 7677494"/>
              <a:gd name="connsiteX654" fmla="*/ 9290304 w 11850849"/>
              <a:gd name="connsiteY654" fmla="*/ 621792 h 7677494"/>
              <a:gd name="connsiteX655" fmla="*/ 9363456 w 11850849"/>
              <a:gd name="connsiteY655" fmla="*/ 676656 h 7677494"/>
              <a:gd name="connsiteX656" fmla="*/ 9491472 w 11850849"/>
              <a:gd name="connsiteY656" fmla="*/ 694944 h 7677494"/>
              <a:gd name="connsiteX657" fmla="*/ 9582912 w 11850849"/>
              <a:gd name="connsiteY657" fmla="*/ 749808 h 7677494"/>
              <a:gd name="connsiteX658" fmla="*/ 9692640 w 11850849"/>
              <a:gd name="connsiteY658" fmla="*/ 786384 h 7677494"/>
              <a:gd name="connsiteX659" fmla="*/ 10826496 w 11850849"/>
              <a:gd name="connsiteY659" fmla="*/ 768096 h 7677494"/>
              <a:gd name="connsiteX660" fmla="*/ 10936224 w 11850849"/>
              <a:gd name="connsiteY660" fmla="*/ 676656 h 7677494"/>
              <a:gd name="connsiteX661" fmla="*/ 10991088 w 11850849"/>
              <a:gd name="connsiteY661" fmla="*/ 640080 h 7677494"/>
              <a:gd name="connsiteX662" fmla="*/ 11100816 w 11850849"/>
              <a:gd name="connsiteY662" fmla="*/ 530352 h 7677494"/>
              <a:gd name="connsiteX663" fmla="*/ 11155680 w 11850849"/>
              <a:gd name="connsiteY663" fmla="*/ 475488 h 7677494"/>
              <a:gd name="connsiteX664" fmla="*/ 11210544 w 11850849"/>
              <a:gd name="connsiteY664" fmla="*/ 420624 h 7677494"/>
              <a:gd name="connsiteX665" fmla="*/ 11247120 w 11850849"/>
              <a:gd name="connsiteY665" fmla="*/ 365760 h 7677494"/>
              <a:gd name="connsiteX666" fmla="*/ 11375136 w 11850849"/>
              <a:gd name="connsiteY666" fmla="*/ 329184 h 7677494"/>
              <a:gd name="connsiteX667" fmla="*/ 11448288 w 11850849"/>
              <a:gd name="connsiteY667" fmla="*/ 384048 h 7677494"/>
              <a:gd name="connsiteX668" fmla="*/ 11521440 w 11850849"/>
              <a:gd name="connsiteY668" fmla="*/ 548640 h 7677494"/>
              <a:gd name="connsiteX669" fmla="*/ 11539728 w 11850849"/>
              <a:gd name="connsiteY669" fmla="*/ 658368 h 7677494"/>
              <a:gd name="connsiteX670" fmla="*/ 11576304 w 11850849"/>
              <a:gd name="connsiteY670" fmla="*/ 749808 h 7677494"/>
              <a:gd name="connsiteX671" fmla="*/ 11631168 w 11850849"/>
              <a:gd name="connsiteY671" fmla="*/ 1060704 h 7677494"/>
              <a:gd name="connsiteX672" fmla="*/ 11612880 w 11850849"/>
              <a:gd name="connsiteY672" fmla="*/ 1517904 h 7677494"/>
              <a:gd name="connsiteX673" fmla="*/ 11503152 w 11850849"/>
              <a:gd name="connsiteY673" fmla="*/ 1627632 h 7677494"/>
              <a:gd name="connsiteX674" fmla="*/ 11393424 w 11850849"/>
              <a:gd name="connsiteY674" fmla="*/ 1737360 h 7677494"/>
              <a:gd name="connsiteX675" fmla="*/ 11338560 w 11850849"/>
              <a:gd name="connsiteY675" fmla="*/ 1792224 h 7677494"/>
              <a:gd name="connsiteX676" fmla="*/ 11283696 w 11850849"/>
              <a:gd name="connsiteY676" fmla="*/ 1847088 h 7677494"/>
              <a:gd name="connsiteX677" fmla="*/ 11247120 w 11850849"/>
              <a:gd name="connsiteY677" fmla="*/ 1920240 h 7677494"/>
              <a:gd name="connsiteX678" fmla="*/ 11192256 w 11850849"/>
              <a:gd name="connsiteY678" fmla="*/ 2103120 h 7677494"/>
              <a:gd name="connsiteX679" fmla="*/ 11228832 w 11850849"/>
              <a:gd name="connsiteY679" fmla="*/ 2450592 h 7677494"/>
              <a:gd name="connsiteX680" fmla="*/ 11265408 w 11850849"/>
              <a:gd name="connsiteY680" fmla="*/ 2523744 h 7677494"/>
              <a:gd name="connsiteX681" fmla="*/ 11576304 w 11850849"/>
              <a:gd name="connsiteY681" fmla="*/ 2505456 h 7677494"/>
              <a:gd name="connsiteX682" fmla="*/ 11649456 w 11850849"/>
              <a:gd name="connsiteY682" fmla="*/ 2432304 h 7677494"/>
              <a:gd name="connsiteX683" fmla="*/ 11594592 w 11850849"/>
              <a:gd name="connsiteY683" fmla="*/ 2395728 h 7677494"/>
              <a:gd name="connsiteX684" fmla="*/ 11539728 w 11850849"/>
              <a:gd name="connsiteY684" fmla="*/ 2432304 h 7677494"/>
              <a:gd name="connsiteX685" fmla="*/ 11503152 w 11850849"/>
              <a:gd name="connsiteY685" fmla="*/ 2560320 h 7677494"/>
              <a:gd name="connsiteX686" fmla="*/ 11521440 w 11850849"/>
              <a:gd name="connsiteY686" fmla="*/ 3035808 h 7677494"/>
              <a:gd name="connsiteX687" fmla="*/ 11558016 w 11850849"/>
              <a:gd name="connsiteY687" fmla="*/ 3127248 h 7677494"/>
              <a:gd name="connsiteX688" fmla="*/ 11576304 w 11850849"/>
              <a:gd name="connsiteY688" fmla="*/ 3310128 h 7677494"/>
              <a:gd name="connsiteX689" fmla="*/ 11612880 w 11850849"/>
              <a:gd name="connsiteY689" fmla="*/ 3456432 h 7677494"/>
              <a:gd name="connsiteX690" fmla="*/ 11631168 w 11850849"/>
              <a:gd name="connsiteY690" fmla="*/ 3566160 h 7677494"/>
              <a:gd name="connsiteX691" fmla="*/ 11576304 w 11850849"/>
              <a:gd name="connsiteY691" fmla="*/ 3877056 h 7677494"/>
              <a:gd name="connsiteX692" fmla="*/ 11503152 w 11850849"/>
              <a:gd name="connsiteY692" fmla="*/ 3950208 h 7677494"/>
              <a:gd name="connsiteX693" fmla="*/ 11356848 w 11850849"/>
              <a:gd name="connsiteY693" fmla="*/ 4059936 h 7677494"/>
              <a:gd name="connsiteX694" fmla="*/ 11228832 w 11850849"/>
              <a:gd name="connsiteY694" fmla="*/ 4114800 h 7677494"/>
              <a:gd name="connsiteX695" fmla="*/ 11173968 w 11850849"/>
              <a:gd name="connsiteY695" fmla="*/ 4151376 h 7677494"/>
              <a:gd name="connsiteX696" fmla="*/ 11100816 w 11850849"/>
              <a:gd name="connsiteY696" fmla="*/ 4187952 h 7677494"/>
              <a:gd name="connsiteX697" fmla="*/ 11045952 w 11850849"/>
              <a:gd name="connsiteY697" fmla="*/ 4242816 h 7677494"/>
              <a:gd name="connsiteX698" fmla="*/ 10936224 w 11850849"/>
              <a:gd name="connsiteY698" fmla="*/ 4352544 h 7677494"/>
              <a:gd name="connsiteX699" fmla="*/ 10863072 w 11850849"/>
              <a:gd name="connsiteY699" fmla="*/ 4462272 h 7677494"/>
              <a:gd name="connsiteX700" fmla="*/ 10863072 w 11850849"/>
              <a:gd name="connsiteY700" fmla="*/ 4809744 h 7677494"/>
              <a:gd name="connsiteX701" fmla="*/ 10899648 w 11850849"/>
              <a:gd name="connsiteY701" fmla="*/ 4901184 h 7677494"/>
              <a:gd name="connsiteX702" fmla="*/ 10954512 w 11850849"/>
              <a:gd name="connsiteY702" fmla="*/ 4956048 h 7677494"/>
              <a:gd name="connsiteX703" fmla="*/ 11009376 w 11850849"/>
              <a:gd name="connsiteY703" fmla="*/ 5029200 h 7677494"/>
              <a:gd name="connsiteX704" fmla="*/ 11173968 w 11850849"/>
              <a:gd name="connsiteY704" fmla="*/ 5065776 h 7677494"/>
              <a:gd name="connsiteX705" fmla="*/ 11558016 w 11850849"/>
              <a:gd name="connsiteY705" fmla="*/ 5047488 h 7677494"/>
              <a:gd name="connsiteX706" fmla="*/ 11667744 w 11850849"/>
              <a:gd name="connsiteY706" fmla="*/ 5029200 h 7677494"/>
              <a:gd name="connsiteX707" fmla="*/ 11795760 w 11850849"/>
              <a:gd name="connsiteY707" fmla="*/ 4992624 h 7677494"/>
              <a:gd name="connsiteX708" fmla="*/ 11814048 w 11850849"/>
              <a:gd name="connsiteY708" fmla="*/ 4937760 h 7677494"/>
              <a:gd name="connsiteX709" fmla="*/ 11777472 w 11850849"/>
              <a:gd name="connsiteY709" fmla="*/ 4736592 h 7677494"/>
              <a:gd name="connsiteX710" fmla="*/ 11722608 w 11850849"/>
              <a:gd name="connsiteY710" fmla="*/ 4663440 h 7677494"/>
              <a:gd name="connsiteX711" fmla="*/ 11667744 w 11850849"/>
              <a:gd name="connsiteY711" fmla="*/ 4626864 h 7677494"/>
              <a:gd name="connsiteX712" fmla="*/ 11612880 w 11850849"/>
              <a:gd name="connsiteY712" fmla="*/ 4572000 h 7677494"/>
              <a:gd name="connsiteX713" fmla="*/ 11356848 w 11850849"/>
              <a:gd name="connsiteY713" fmla="*/ 4590288 h 7677494"/>
              <a:gd name="connsiteX714" fmla="*/ 11228832 w 11850849"/>
              <a:gd name="connsiteY714" fmla="*/ 4681728 h 7677494"/>
              <a:gd name="connsiteX715" fmla="*/ 11155680 w 11850849"/>
              <a:gd name="connsiteY715" fmla="*/ 4846320 h 7677494"/>
              <a:gd name="connsiteX716" fmla="*/ 11137392 w 11850849"/>
              <a:gd name="connsiteY716" fmla="*/ 4956048 h 7677494"/>
              <a:gd name="connsiteX717" fmla="*/ 11119104 w 11850849"/>
              <a:gd name="connsiteY717" fmla="*/ 5010912 h 7677494"/>
              <a:gd name="connsiteX718" fmla="*/ 11137392 w 11850849"/>
              <a:gd name="connsiteY718" fmla="*/ 5212080 h 7677494"/>
              <a:gd name="connsiteX719" fmla="*/ 11155680 w 11850849"/>
              <a:gd name="connsiteY719" fmla="*/ 5285232 h 7677494"/>
              <a:gd name="connsiteX720" fmla="*/ 11283696 w 11850849"/>
              <a:gd name="connsiteY720" fmla="*/ 5449824 h 7677494"/>
              <a:gd name="connsiteX721" fmla="*/ 11393424 w 11850849"/>
              <a:gd name="connsiteY721" fmla="*/ 5632704 h 7677494"/>
              <a:gd name="connsiteX722" fmla="*/ 11466576 w 11850849"/>
              <a:gd name="connsiteY722" fmla="*/ 5870448 h 7677494"/>
              <a:gd name="connsiteX723" fmla="*/ 11503152 w 11850849"/>
              <a:gd name="connsiteY723" fmla="*/ 5980176 h 7677494"/>
              <a:gd name="connsiteX724" fmla="*/ 11539728 w 11850849"/>
              <a:gd name="connsiteY724" fmla="*/ 6126480 h 7677494"/>
              <a:gd name="connsiteX725" fmla="*/ 11539728 w 11850849"/>
              <a:gd name="connsiteY725" fmla="*/ 6492240 h 7677494"/>
              <a:gd name="connsiteX726" fmla="*/ 11466576 w 11850849"/>
              <a:gd name="connsiteY726" fmla="*/ 6528816 h 7677494"/>
              <a:gd name="connsiteX727" fmla="*/ 11411712 w 11850849"/>
              <a:gd name="connsiteY727" fmla="*/ 6565392 h 7677494"/>
              <a:gd name="connsiteX728" fmla="*/ 11265408 w 11850849"/>
              <a:gd name="connsiteY728" fmla="*/ 6583680 h 7677494"/>
              <a:gd name="connsiteX729" fmla="*/ 11045952 w 11850849"/>
              <a:gd name="connsiteY729" fmla="*/ 6620256 h 7677494"/>
              <a:gd name="connsiteX730" fmla="*/ 10753344 w 11850849"/>
              <a:gd name="connsiteY730" fmla="*/ 6583680 h 7677494"/>
              <a:gd name="connsiteX731" fmla="*/ 10643616 w 11850849"/>
              <a:gd name="connsiteY731" fmla="*/ 6528816 h 7677494"/>
              <a:gd name="connsiteX732" fmla="*/ 10424160 w 11850849"/>
              <a:gd name="connsiteY732" fmla="*/ 6364224 h 7677494"/>
              <a:gd name="connsiteX733" fmla="*/ 10460736 w 11850849"/>
              <a:gd name="connsiteY733" fmla="*/ 6309360 h 7677494"/>
              <a:gd name="connsiteX734" fmla="*/ 10625328 w 11850849"/>
              <a:gd name="connsiteY734" fmla="*/ 6236208 h 7677494"/>
              <a:gd name="connsiteX735" fmla="*/ 11100816 w 11850849"/>
              <a:gd name="connsiteY735" fmla="*/ 6327648 h 7677494"/>
              <a:gd name="connsiteX736" fmla="*/ 11155680 w 11850849"/>
              <a:gd name="connsiteY736" fmla="*/ 6364224 h 7677494"/>
              <a:gd name="connsiteX737" fmla="*/ 11137392 w 11850849"/>
              <a:gd name="connsiteY737" fmla="*/ 6547104 h 7677494"/>
              <a:gd name="connsiteX738" fmla="*/ 11027664 w 11850849"/>
              <a:gd name="connsiteY738" fmla="*/ 6620256 h 7677494"/>
              <a:gd name="connsiteX739" fmla="*/ 10936224 w 11850849"/>
              <a:gd name="connsiteY739" fmla="*/ 6638544 h 7677494"/>
              <a:gd name="connsiteX740" fmla="*/ 9802368 w 11850849"/>
              <a:gd name="connsiteY740" fmla="*/ 6620256 h 7677494"/>
              <a:gd name="connsiteX741" fmla="*/ 9674352 w 11850849"/>
              <a:gd name="connsiteY741" fmla="*/ 6583680 h 7677494"/>
              <a:gd name="connsiteX742" fmla="*/ 8595360 w 11850849"/>
              <a:gd name="connsiteY742" fmla="*/ 6565392 h 7677494"/>
              <a:gd name="connsiteX743" fmla="*/ 7644384 w 11850849"/>
              <a:gd name="connsiteY743" fmla="*/ 6547104 h 7677494"/>
              <a:gd name="connsiteX744" fmla="*/ 7571232 w 11850849"/>
              <a:gd name="connsiteY744" fmla="*/ 6528816 h 7677494"/>
              <a:gd name="connsiteX745" fmla="*/ 7516368 w 11850849"/>
              <a:gd name="connsiteY745" fmla="*/ 6510528 h 7677494"/>
              <a:gd name="connsiteX746" fmla="*/ 7333488 w 11850849"/>
              <a:gd name="connsiteY746" fmla="*/ 6492240 h 7677494"/>
              <a:gd name="connsiteX747" fmla="*/ 7223760 w 11850849"/>
              <a:gd name="connsiteY747" fmla="*/ 6565392 h 7677494"/>
              <a:gd name="connsiteX748" fmla="*/ 7278624 w 11850849"/>
              <a:gd name="connsiteY748" fmla="*/ 6601968 h 7677494"/>
              <a:gd name="connsiteX749" fmla="*/ 7424928 w 11850849"/>
              <a:gd name="connsiteY749" fmla="*/ 6675120 h 7677494"/>
              <a:gd name="connsiteX750" fmla="*/ 8028432 w 11850849"/>
              <a:gd name="connsiteY750" fmla="*/ 6638544 h 7677494"/>
              <a:gd name="connsiteX751" fmla="*/ 8101584 w 11850849"/>
              <a:gd name="connsiteY751" fmla="*/ 6620256 h 7677494"/>
              <a:gd name="connsiteX752" fmla="*/ 8229600 w 11850849"/>
              <a:gd name="connsiteY752" fmla="*/ 6510528 h 7677494"/>
              <a:gd name="connsiteX753" fmla="*/ 8284464 w 11850849"/>
              <a:gd name="connsiteY753" fmla="*/ 6382512 h 7677494"/>
              <a:gd name="connsiteX754" fmla="*/ 8357616 w 11850849"/>
              <a:gd name="connsiteY754" fmla="*/ 6181344 h 7677494"/>
              <a:gd name="connsiteX755" fmla="*/ 8430768 w 11850849"/>
              <a:gd name="connsiteY755" fmla="*/ 5907024 h 7677494"/>
              <a:gd name="connsiteX756" fmla="*/ 8467344 w 11850849"/>
              <a:gd name="connsiteY756" fmla="*/ 5797296 h 7677494"/>
              <a:gd name="connsiteX757" fmla="*/ 8485632 w 11850849"/>
              <a:gd name="connsiteY757" fmla="*/ 5705856 h 7677494"/>
              <a:gd name="connsiteX758" fmla="*/ 8540496 w 11850849"/>
              <a:gd name="connsiteY758" fmla="*/ 5541264 h 7677494"/>
              <a:gd name="connsiteX759" fmla="*/ 8577072 w 11850849"/>
              <a:gd name="connsiteY759" fmla="*/ 5266944 h 7677494"/>
              <a:gd name="connsiteX760" fmla="*/ 8613648 w 11850849"/>
              <a:gd name="connsiteY760" fmla="*/ 5010912 h 7677494"/>
              <a:gd name="connsiteX761" fmla="*/ 8522208 w 11850849"/>
              <a:gd name="connsiteY761" fmla="*/ 4023360 h 7677494"/>
              <a:gd name="connsiteX762" fmla="*/ 8503920 w 11850849"/>
              <a:gd name="connsiteY762" fmla="*/ 3877056 h 7677494"/>
              <a:gd name="connsiteX763" fmla="*/ 8467344 w 11850849"/>
              <a:gd name="connsiteY763" fmla="*/ 3639312 h 7677494"/>
              <a:gd name="connsiteX764" fmla="*/ 8375904 w 11850849"/>
              <a:gd name="connsiteY764" fmla="*/ 3419856 h 7677494"/>
              <a:gd name="connsiteX765" fmla="*/ 8339328 w 11850849"/>
              <a:gd name="connsiteY765" fmla="*/ 3364992 h 7677494"/>
              <a:gd name="connsiteX766" fmla="*/ 8247888 w 11850849"/>
              <a:gd name="connsiteY766" fmla="*/ 3182112 h 7677494"/>
              <a:gd name="connsiteX767" fmla="*/ 8101584 w 11850849"/>
              <a:gd name="connsiteY767" fmla="*/ 3017520 h 7677494"/>
              <a:gd name="connsiteX768" fmla="*/ 7918704 w 11850849"/>
              <a:gd name="connsiteY768" fmla="*/ 2816352 h 7677494"/>
              <a:gd name="connsiteX769" fmla="*/ 7424928 w 11850849"/>
              <a:gd name="connsiteY769" fmla="*/ 2542032 h 7677494"/>
              <a:gd name="connsiteX770" fmla="*/ 7315200 w 11850849"/>
              <a:gd name="connsiteY770" fmla="*/ 2505456 h 7677494"/>
              <a:gd name="connsiteX771" fmla="*/ 7150608 w 11850849"/>
              <a:gd name="connsiteY771" fmla="*/ 2450592 h 7677494"/>
              <a:gd name="connsiteX772" fmla="*/ 6931152 w 11850849"/>
              <a:gd name="connsiteY772" fmla="*/ 2432304 h 7677494"/>
              <a:gd name="connsiteX773" fmla="*/ 6803136 w 11850849"/>
              <a:gd name="connsiteY773" fmla="*/ 2450592 h 7677494"/>
              <a:gd name="connsiteX774" fmla="*/ 6510528 w 11850849"/>
              <a:gd name="connsiteY774" fmla="*/ 2578608 h 7677494"/>
              <a:gd name="connsiteX775" fmla="*/ 6345936 w 11850849"/>
              <a:gd name="connsiteY775" fmla="*/ 2724912 h 7677494"/>
              <a:gd name="connsiteX776" fmla="*/ 6272784 w 11850849"/>
              <a:gd name="connsiteY776" fmla="*/ 2779776 h 7677494"/>
              <a:gd name="connsiteX777" fmla="*/ 6236208 w 11850849"/>
              <a:gd name="connsiteY777" fmla="*/ 2834640 h 7677494"/>
              <a:gd name="connsiteX778" fmla="*/ 6144768 w 11850849"/>
              <a:gd name="connsiteY778" fmla="*/ 3054096 h 7677494"/>
              <a:gd name="connsiteX779" fmla="*/ 6163056 w 11850849"/>
              <a:gd name="connsiteY779" fmla="*/ 3218688 h 7677494"/>
              <a:gd name="connsiteX780" fmla="*/ 6217920 w 11850849"/>
              <a:gd name="connsiteY780" fmla="*/ 3273552 h 7677494"/>
              <a:gd name="connsiteX781" fmla="*/ 6382512 w 11850849"/>
              <a:gd name="connsiteY781" fmla="*/ 3310128 h 7677494"/>
              <a:gd name="connsiteX782" fmla="*/ 6510528 w 11850849"/>
              <a:gd name="connsiteY782" fmla="*/ 3346704 h 7677494"/>
              <a:gd name="connsiteX783" fmla="*/ 6656832 w 11850849"/>
              <a:gd name="connsiteY783" fmla="*/ 3364992 h 7677494"/>
              <a:gd name="connsiteX784" fmla="*/ 7022592 w 11850849"/>
              <a:gd name="connsiteY784" fmla="*/ 3419856 h 7677494"/>
              <a:gd name="connsiteX785" fmla="*/ 7498080 w 11850849"/>
              <a:gd name="connsiteY785" fmla="*/ 3438144 h 7677494"/>
              <a:gd name="connsiteX786" fmla="*/ 7607808 w 11850849"/>
              <a:gd name="connsiteY786" fmla="*/ 3364992 h 7677494"/>
              <a:gd name="connsiteX787" fmla="*/ 7790688 w 11850849"/>
              <a:gd name="connsiteY787" fmla="*/ 3163824 h 7677494"/>
              <a:gd name="connsiteX788" fmla="*/ 7845552 w 11850849"/>
              <a:gd name="connsiteY788" fmla="*/ 3035808 h 7677494"/>
              <a:gd name="connsiteX789" fmla="*/ 7827264 w 11850849"/>
              <a:gd name="connsiteY789" fmla="*/ 2834640 h 7677494"/>
              <a:gd name="connsiteX790" fmla="*/ 7754112 w 11850849"/>
              <a:gd name="connsiteY790" fmla="*/ 2816352 h 7677494"/>
              <a:gd name="connsiteX791" fmla="*/ 7662672 w 11850849"/>
              <a:gd name="connsiteY791" fmla="*/ 2798064 h 7677494"/>
              <a:gd name="connsiteX792" fmla="*/ 7278624 w 11850849"/>
              <a:gd name="connsiteY792" fmla="*/ 2889504 h 7677494"/>
              <a:gd name="connsiteX793" fmla="*/ 7242048 w 11850849"/>
              <a:gd name="connsiteY793" fmla="*/ 2962656 h 7677494"/>
              <a:gd name="connsiteX794" fmla="*/ 7223760 w 11850849"/>
              <a:gd name="connsiteY794" fmla="*/ 3035808 h 7677494"/>
              <a:gd name="connsiteX795" fmla="*/ 7260336 w 11850849"/>
              <a:gd name="connsiteY795" fmla="*/ 3127248 h 7677494"/>
              <a:gd name="connsiteX796" fmla="*/ 7351776 w 11850849"/>
              <a:gd name="connsiteY796" fmla="*/ 3236976 h 7677494"/>
              <a:gd name="connsiteX797" fmla="*/ 7534656 w 11850849"/>
              <a:gd name="connsiteY797" fmla="*/ 3310128 h 7677494"/>
              <a:gd name="connsiteX798" fmla="*/ 7680960 w 11850849"/>
              <a:gd name="connsiteY798" fmla="*/ 3346704 h 7677494"/>
              <a:gd name="connsiteX799" fmla="*/ 7845552 w 11850849"/>
              <a:gd name="connsiteY799" fmla="*/ 3364992 h 7677494"/>
              <a:gd name="connsiteX800" fmla="*/ 7936992 w 11850849"/>
              <a:gd name="connsiteY800" fmla="*/ 3383280 h 7677494"/>
              <a:gd name="connsiteX801" fmla="*/ 8138160 w 11850849"/>
              <a:gd name="connsiteY801" fmla="*/ 3328416 h 7677494"/>
              <a:gd name="connsiteX802" fmla="*/ 8193024 w 11850849"/>
              <a:gd name="connsiteY802" fmla="*/ 3273552 h 7677494"/>
              <a:gd name="connsiteX803" fmla="*/ 8266176 w 11850849"/>
              <a:gd name="connsiteY803" fmla="*/ 3236976 h 7677494"/>
              <a:gd name="connsiteX804" fmla="*/ 8558784 w 11850849"/>
              <a:gd name="connsiteY804" fmla="*/ 2999232 h 7677494"/>
              <a:gd name="connsiteX805" fmla="*/ 8723376 w 11850849"/>
              <a:gd name="connsiteY805" fmla="*/ 2852928 h 7677494"/>
              <a:gd name="connsiteX806" fmla="*/ 8887968 w 11850849"/>
              <a:gd name="connsiteY806" fmla="*/ 2560320 h 7677494"/>
              <a:gd name="connsiteX807" fmla="*/ 8906256 w 11850849"/>
              <a:gd name="connsiteY807" fmla="*/ 2450592 h 7677494"/>
              <a:gd name="connsiteX808" fmla="*/ 8924544 w 11850849"/>
              <a:gd name="connsiteY808" fmla="*/ 2359152 h 7677494"/>
              <a:gd name="connsiteX809" fmla="*/ 8961120 w 11850849"/>
              <a:gd name="connsiteY809" fmla="*/ 2029968 h 7677494"/>
              <a:gd name="connsiteX810" fmla="*/ 8924544 w 11850849"/>
              <a:gd name="connsiteY810" fmla="*/ 1298448 h 7677494"/>
              <a:gd name="connsiteX811" fmla="*/ 8887968 w 11850849"/>
              <a:gd name="connsiteY811" fmla="*/ 1243584 h 7677494"/>
              <a:gd name="connsiteX812" fmla="*/ 8759952 w 11850849"/>
              <a:gd name="connsiteY812" fmla="*/ 1225296 h 7677494"/>
              <a:gd name="connsiteX813" fmla="*/ 8613648 w 11850849"/>
              <a:gd name="connsiteY813" fmla="*/ 1207008 h 7677494"/>
              <a:gd name="connsiteX814" fmla="*/ 8101584 w 11850849"/>
              <a:gd name="connsiteY814" fmla="*/ 1280160 h 7677494"/>
              <a:gd name="connsiteX815" fmla="*/ 7827264 w 11850849"/>
              <a:gd name="connsiteY815" fmla="*/ 1335024 h 7677494"/>
              <a:gd name="connsiteX816" fmla="*/ 7699248 w 11850849"/>
              <a:gd name="connsiteY816" fmla="*/ 1408176 h 7677494"/>
              <a:gd name="connsiteX817" fmla="*/ 7644384 w 11850849"/>
              <a:gd name="connsiteY817" fmla="*/ 1481328 h 7677494"/>
              <a:gd name="connsiteX818" fmla="*/ 7699248 w 11850849"/>
              <a:gd name="connsiteY818" fmla="*/ 1938528 h 7677494"/>
              <a:gd name="connsiteX819" fmla="*/ 7936992 w 11850849"/>
              <a:gd name="connsiteY819" fmla="*/ 2304288 h 7677494"/>
              <a:gd name="connsiteX820" fmla="*/ 8375904 w 11850849"/>
              <a:gd name="connsiteY820" fmla="*/ 2615184 h 7677494"/>
              <a:gd name="connsiteX821" fmla="*/ 8558784 w 11850849"/>
              <a:gd name="connsiteY821" fmla="*/ 2651760 h 7677494"/>
              <a:gd name="connsiteX822" fmla="*/ 8814816 w 11850849"/>
              <a:gd name="connsiteY822" fmla="*/ 2615184 h 7677494"/>
              <a:gd name="connsiteX823" fmla="*/ 9089136 w 11850849"/>
              <a:gd name="connsiteY823" fmla="*/ 2487168 h 7677494"/>
              <a:gd name="connsiteX824" fmla="*/ 9381744 w 11850849"/>
              <a:gd name="connsiteY824" fmla="*/ 2359152 h 7677494"/>
              <a:gd name="connsiteX825" fmla="*/ 9509760 w 11850849"/>
              <a:gd name="connsiteY825" fmla="*/ 2286000 h 7677494"/>
              <a:gd name="connsiteX826" fmla="*/ 9692640 w 11850849"/>
              <a:gd name="connsiteY826" fmla="*/ 2176272 h 7677494"/>
              <a:gd name="connsiteX827" fmla="*/ 9729216 w 11850849"/>
              <a:gd name="connsiteY827" fmla="*/ 2121408 h 7677494"/>
              <a:gd name="connsiteX828" fmla="*/ 9875520 w 11850849"/>
              <a:gd name="connsiteY828" fmla="*/ 1920240 h 7677494"/>
              <a:gd name="connsiteX829" fmla="*/ 9765792 w 11850849"/>
              <a:gd name="connsiteY829" fmla="*/ 1883664 h 7677494"/>
              <a:gd name="connsiteX830" fmla="*/ 9546336 w 11850849"/>
              <a:gd name="connsiteY830" fmla="*/ 1920240 h 7677494"/>
              <a:gd name="connsiteX831" fmla="*/ 9436608 w 11850849"/>
              <a:gd name="connsiteY831" fmla="*/ 1993392 h 7677494"/>
              <a:gd name="connsiteX832" fmla="*/ 9326880 w 11850849"/>
              <a:gd name="connsiteY832" fmla="*/ 2139696 h 7677494"/>
              <a:gd name="connsiteX833" fmla="*/ 9345168 w 11850849"/>
              <a:gd name="connsiteY833" fmla="*/ 2432304 h 7677494"/>
              <a:gd name="connsiteX834" fmla="*/ 9436608 w 11850849"/>
              <a:gd name="connsiteY834" fmla="*/ 2450592 h 7677494"/>
              <a:gd name="connsiteX835" fmla="*/ 10351008 w 11850849"/>
              <a:gd name="connsiteY835" fmla="*/ 2322576 h 7677494"/>
              <a:gd name="connsiteX836" fmla="*/ 10497312 w 11850849"/>
              <a:gd name="connsiteY836" fmla="*/ 2212848 h 7677494"/>
              <a:gd name="connsiteX837" fmla="*/ 10515600 w 11850849"/>
              <a:gd name="connsiteY837" fmla="*/ 2157984 h 7677494"/>
              <a:gd name="connsiteX838" fmla="*/ 10497312 w 11850849"/>
              <a:gd name="connsiteY838" fmla="*/ 1554480 h 7677494"/>
              <a:gd name="connsiteX839" fmla="*/ 10460736 w 11850849"/>
              <a:gd name="connsiteY839" fmla="*/ 1499616 h 7677494"/>
              <a:gd name="connsiteX840" fmla="*/ 10351008 w 11850849"/>
              <a:gd name="connsiteY840" fmla="*/ 1335024 h 7677494"/>
              <a:gd name="connsiteX841" fmla="*/ 10259568 w 11850849"/>
              <a:gd name="connsiteY841" fmla="*/ 1261872 h 7677494"/>
              <a:gd name="connsiteX842" fmla="*/ 10204704 w 11850849"/>
              <a:gd name="connsiteY842" fmla="*/ 1170432 h 7677494"/>
              <a:gd name="connsiteX843" fmla="*/ 10113264 w 11850849"/>
              <a:gd name="connsiteY843" fmla="*/ 1060704 h 7677494"/>
              <a:gd name="connsiteX844" fmla="*/ 9985248 w 11850849"/>
              <a:gd name="connsiteY844" fmla="*/ 932688 h 7677494"/>
              <a:gd name="connsiteX845" fmla="*/ 9400032 w 11850849"/>
              <a:gd name="connsiteY845" fmla="*/ 548640 h 7677494"/>
              <a:gd name="connsiteX846" fmla="*/ 9217152 w 11850849"/>
              <a:gd name="connsiteY846" fmla="*/ 457200 h 7677494"/>
              <a:gd name="connsiteX847" fmla="*/ 8979408 w 11850849"/>
              <a:gd name="connsiteY847" fmla="*/ 310896 h 7677494"/>
              <a:gd name="connsiteX848" fmla="*/ 8869680 w 11850849"/>
              <a:gd name="connsiteY848" fmla="*/ 256032 h 7677494"/>
              <a:gd name="connsiteX849" fmla="*/ 8631936 w 11850849"/>
              <a:gd name="connsiteY849" fmla="*/ 164592 h 7677494"/>
              <a:gd name="connsiteX850" fmla="*/ 7315200 w 11850849"/>
              <a:gd name="connsiteY850" fmla="*/ 201168 h 7677494"/>
              <a:gd name="connsiteX851" fmla="*/ 7168896 w 11850849"/>
              <a:gd name="connsiteY851" fmla="*/ 274320 h 7677494"/>
              <a:gd name="connsiteX852" fmla="*/ 6839712 w 11850849"/>
              <a:gd name="connsiteY852" fmla="*/ 402336 h 7677494"/>
              <a:gd name="connsiteX853" fmla="*/ 6729984 w 11850849"/>
              <a:gd name="connsiteY853" fmla="*/ 493776 h 7677494"/>
              <a:gd name="connsiteX854" fmla="*/ 6638544 w 11850849"/>
              <a:gd name="connsiteY854" fmla="*/ 548640 h 7677494"/>
              <a:gd name="connsiteX855" fmla="*/ 6583680 w 11850849"/>
              <a:gd name="connsiteY855" fmla="*/ 603504 h 7677494"/>
              <a:gd name="connsiteX856" fmla="*/ 6528816 w 11850849"/>
              <a:gd name="connsiteY856" fmla="*/ 640080 h 7677494"/>
              <a:gd name="connsiteX857" fmla="*/ 6419088 w 11850849"/>
              <a:gd name="connsiteY857" fmla="*/ 822960 h 7677494"/>
              <a:gd name="connsiteX858" fmla="*/ 6400800 w 11850849"/>
              <a:gd name="connsiteY858" fmla="*/ 896112 h 7677494"/>
              <a:gd name="connsiteX859" fmla="*/ 6345936 w 11850849"/>
              <a:gd name="connsiteY859" fmla="*/ 1024128 h 7677494"/>
              <a:gd name="connsiteX860" fmla="*/ 6291072 w 11850849"/>
              <a:gd name="connsiteY860" fmla="*/ 1188720 h 7677494"/>
              <a:gd name="connsiteX861" fmla="*/ 6309360 w 11850849"/>
              <a:gd name="connsiteY861" fmla="*/ 1591056 h 7677494"/>
              <a:gd name="connsiteX862" fmla="*/ 6327648 w 11850849"/>
              <a:gd name="connsiteY862" fmla="*/ 1682496 h 7677494"/>
              <a:gd name="connsiteX863" fmla="*/ 6382512 w 11850849"/>
              <a:gd name="connsiteY863" fmla="*/ 1737360 h 7677494"/>
              <a:gd name="connsiteX864" fmla="*/ 6455664 w 11850849"/>
              <a:gd name="connsiteY864" fmla="*/ 1865376 h 7677494"/>
              <a:gd name="connsiteX865" fmla="*/ 6675120 w 11850849"/>
              <a:gd name="connsiteY865" fmla="*/ 2048256 h 7677494"/>
              <a:gd name="connsiteX866" fmla="*/ 6821424 w 11850849"/>
              <a:gd name="connsiteY866" fmla="*/ 2084832 h 7677494"/>
              <a:gd name="connsiteX867" fmla="*/ 7114032 w 11850849"/>
              <a:gd name="connsiteY867" fmla="*/ 2139696 h 7677494"/>
              <a:gd name="connsiteX868" fmla="*/ 8321040 w 11850849"/>
              <a:gd name="connsiteY868" fmla="*/ 2066544 h 7677494"/>
              <a:gd name="connsiteX869" fmla="*/ 8339328 w 11850849"/>
              <a:gd name="connsiteY869" fmla="*/ 2011680 h 7677494"/>
              <a:gd name="connsiteX870" fmla="*/ 8284464 w 11850849"/>
              <a:gd name="connsiteY870" fmla="*/ 1609344 h 7677494"/>
              <a:gd name="connsiteX871" fmla="*/ 8211312 w 11850849"/>
              <a:gd name="connsiteY871" fmla="*/ 1517904 h 7677494"/>
              <a:gd name="connsiteX872" fmla="*/ 8174736 w 11850849"/>
              <a:gd name="connsiteY872" fmla="*/ 1463040 h 7677494"/>
              <a:gd name="connsiteX873" fmla="*/ 8083296 w 11850849"/>
              <a:gd name="connsiteY873" fmla="*/ 1371600 h 7677494"/>
              <a:gd name="connsiteX874" fmla="*/ 7552944 w 11850849"/>
              <a:gd name="connsiteY874" fmla="*/ 1152144 h 7677494"/>
              <a:gd name="connsiteX875" fmla="*/ 7388352 w 11850849"/>
              <a:gd name="connsiteY875" fmla="*/ 1097280 h 7677494"/>
              <a:gd name="connsiteX876" fmla="*/ 7114032 w 11850849"/>
              <a:gd name="connsiteY876" fmla="*/ 1060704 h 7677494"/>
              <a:gd name="connsiteX877" fmla="*/ 6236208 w 11850849"/>
              <a:gd name="connsiteY877" fmla="*/ 1097280 h 7677494"/>
              <a:gd name="connsiteX878" fmla="*/ 5779008 w 11850849"/>
              <a:gd name="connsiteY878" fmla="*/ 1298448 h 7677494"/>
              <a:gd name="connsiteX879" fmla="*/ 5577840 w 11850849"/>
              <a:gd name="connsiteY879" fmla="*/ 1371600 h 7677494"/>
              <a:gd name="connsiteX880" fmla="*/ 5010912 w 11850849"/>
              <a:gd name="connsiteY880" fmla="*/ 1810512 h 7677494"/>
              <a:gd name="connsiteX881" fmla="*/ 4882896 w 11850849"/>
              <a:gd name="connsiteY881" fmla="*/ 1920240 h 7677494"/>
              <a:gd name="connsiteX882" fmla="*/ 4700016 w 11850849"/>
              <a:gd name="connsiteY882" fmla="*/ 2157984 h 7677494"/>
              <a:gd name="connsiteX883" fmla="*/ 4553712 w 11850849"/>
              <a:gd name="connsiteY883" fmla="*/ 2414016 h 7677494"/>
              <a:gd name="connsiteX884" fmla="*/ 4498848 w 11850849"/>
              <a:gd name="connsiteY884" fmla="*/ 2523744 h 7677494"/>
              <a:gd name="connsiteX885" fmla="*/ 4462272 w 11850849"/>
              <a:gd name="connsiteY885" fmla="*/ 2670048 h 7677494"/>
              <a:gd name="connsiteX886" fmla="*/ 4443984 w 11850849"/>
              <a:gd name="connsiteY886" fmla="*/ 3511296 h 7677494"/>
              <a:gd name="connsiteX887" fmla="*/ 4535424 w 11850849"/>
              <a:gd name="connsiteY887" fmla="*/ 3712464 h 7677494"/>
              <a:gd name="connsiteX888" fmla="*/ 4608576 w 11850849"/>
              <a:gd name="connsiteY888" fmla="*/ 3895344 h 7677494"/>
              <a:gd name="connsiteX889" fmla="*/ 5102352 w 11850849"/>
              <a:gd name="connsiteY889" fmla="*/ 4480560 h 7677494"/>
              <a:gd name="connsiteX890" fmla="*/ 5212080 w 11850849"/>
              <a:gd name="connsiteY890" fmla="*/ 4572000 h 7677494"/>
              <a:gd name="connsiteX891" fmla="*/ 5522976 w 11850849"/>
              <a:gd name="connsiteY891" fmla="*/ 4626864 h 7677494"/>
              <a:gd name="connsiteX892" fmla="*/ 6181344 w 11850849"/>
              <a:gd name="connsiteY892" fmla="*/ 4443984 h 7677494"/>
              <a:gd name="connsiteX893" fmla="*/ 6272784 w 11850849"/>
              <a:gd name="connsiteY893" fmla="*/ 4334256 h 7677494"/>
              <a:gd name="connsiteX894" fmla="*/ 6437376 w 11850849"/>
              <a:gd name="connsiteY894" fmla="*/ 3840480 h 7677494"/>
              <a:gd name="connsiteX895" fmla="*/ 6455664 w 11850849"/>
              <a:gd name="connsiteY895" fmla="*/ 3694176 h 7677494"/>
              <a:gd name="connsiteX896" fmla="*/ 6492240 w 11850849"/>
              <a:gd name="connsiteY896" fmla="*/ 3621024 h 7677494"/>
              <a:gd name="connsiteX897" fmla="*/ 6437376 w 11850849"/>
              <a:gd name="connsiteY897" fmla="*/ 3383280 h 7677494"/>
              <a:gd name="connsiteX898" fmla="*/ 6291072 w 11850849"/>
              <a:gd name="connsiteY898" fmla="*/ 3255264 h 7677494"/>
              <a:gd name="connsiteX899" fmla="*/ 6035040 w 11850849"/>
              <a:gd name="connsiteY899" fmla="*/ 3182112 h 7677494"/>
              <a:gd name="connsiteX900" fmla="*/ 5724144 w 11850849"/>
              <a:gd name="connsiteY900" fmla="*/ 3127248 h 7677494"/>
              <a:gd name="connsiteX901" fmla="*/ 5193792 w 11850849"/>
              <a:gd name="connsiteY901" fmla="*/ 3200400 h 7677494"/>
              <a:gd name="connsiteX902" fmla="*/ 4937760 w 11850849"/>
              <a:gd name="connsiteY902" fmla="*/ 3364992 h 7677494"/>
              <a:gd name="connsiteX903" fmla="*/ 4626864 w 11850849"/>
              <a:gd name="connsiteY903" fmla="*/ 3657600 h 7677494"/>
              <a:gd name="connsiteX904" fmla="*/ 4498848 w 11850849"/>
              <a:gd name="connsiteY904" fmla="*/ 3767328 h 7677494"/>
              <a:gd name="connsiteX905" fmla="*/ 4389120 w 11850849"/>
              <a:gd name="connsiteY905" fmla="*/ 3931920 h 7677494"/>
              <a:gd name="connsiteX906" fmla="*/ 4370832 w 11850849"/>
              <a:gd name="connsiteY906" fmla="*/ 4059936 h 7677494"/>
              <a:gd name="connsiteX907" fmla="*/ 4352544 w 11850849"/>
              <a:gd name="connsiteY907" fmla="*/ 4151376 h 7677494"/>
              <a:gd name="connsiteX908" fmla="*/ 4407408 w 11850849"/>
              <a:gd name="connsiteY908" fmla="*/ 4626864 h 7677494"/>
              <a:gd name="connsiteX909" fmla="*/ 4480560 w 11850849"/>
              <a:gd name="connsiteY909" fmla="*/ 4736592 h 7677494"/>
              <a:gd name="connsiteX910" fmla="*/ 4718304 w 11850849"/>
              <a:gd name="connsiteY910" fmla="*/ 4992624 h 7677494"/>
              <a:gd name="connsiteX911" fmla="*/ 4919472 w 11850849"/>
              <a:gd name="connsiteY911" fmla="*/ 5157216 h 7677494"/>
              <a:gd name="connsiteX912" fmla="*/ 5285232 w 11850849"/>
              <a:gd name="connsiteY912" fmla="*/ 5394960 h 7677494"/>
              <a:gd name="connsiteX913" fmla="*/ 5449824 w 11850849"/>
              <a:gd name="connsiteY913" fmla="*/ 5504688 h 7677494"/>
              <a:gd name="connsiteX914" fmla="*/ 5577840 w 11850849"/>
              <a:gd name="connsiteY914" fmla="*/ 5559552 h 7677494"/>
              <a:gd name="connsiteX915" fmla="*/ 5760720 w 11850849"/>
              <a:gd name="connsiteY915" fmla="*/ 5596128 h 7677494"/>
              <a:gd name="connsiteX916" fmla="*/ 5998464 w 11850849"/>
              <a:gd name="connsiteY916" fmla="*/ 5559552 h 7677494"/>
              <a:gd name="connsiteX917" fmla="*/ 6181344 w 11850849"/>
              <a:gd name="connsiteY917" fmla="*/ 5413248 h 7677494"/>
              <a:gd name="connsiteX918" fmla="*/ 6254496 w 11850849"/>
              <a:gd name="connsiteY918" fmla="*/ 5358384 h 7677494"/>
              <a:gd name="connsiteX919" fmla="*/ 6272784 w 11850849"/>
              <a:gd name="connsiteY919" fmla="*/ 5303520 h 7677494"/>
              <a:gd name="connsiteX920" fmla="*/ 6181344 w 11850849"/>
              <a:gd name="connsiteY920" fmla="*/ 5120640 h 7677494"/>
              <a:gd name="connsiteX921" fmla="*/ 5980176 w 11850849"/>
              <a:gd name="connsiteY921" fmla="*/ 4992624 h 7677494"/>
              <a:gd name="connsiteX922" fmla="*/ 5687568 w 11850849"/>
              <a:gd name="connsiteY922" fmla="*/ 4864608 h 7677494"/>
              <a:gd name="connsiteX923" fmla="*/ 5559552 w 11850849"/>
              <a:gd name="connsiteY923" fmla="*/ 4846320 h 7677494"/>
              <a:gd name="connsiteX924" fmla="*/ 5157216 w 11850849"/>
              <a:gd name="connsiteY924" fmla="*/ 4736592 h 7677494"/>
              <a:gd name="connsiteX925" fmla="*/ 5010912 w 11850849"/>
              <a:gd name="connsiteY925" fmla="*/ 4718304 h 7677494"/>
              <a:gd name="connsiteX926" fmla="*/ 4608576 w 11850849"/>
              <a:gd name="connsiteY926" fmla="*/ 4809744 h 7677494"/>
              <a:gd name="connsiteX927" fmla="*/ 4407408 w 11850849"/>
              <a:gd name="connsiteY927" fmla="*/ 4937760 h 7677494"/>
              <a:gd name="connsiteX928" fmla="*/ 4352544 w 11850849"/>
              <a:gd name="connsiteY928" fmla="*/ 4974336 h 7677494"/>
              <a:gd name="connsiteX929" fmla="*/ 4279392 w 11850849"/>
              <a:gd name="connsiteY929" fmla="*/ 5065776 h 7677494"/>
              <a:gd name="connsiteX930" fmla="*/ 4261104 w 11850849"/>
              <a:gd name="connsiteY930" fmla="*/ 5266944 h 7677494"/>
              <a:gd name="connsiteX931" fmla="*/ 4315968 w 11850849"/>
              <a:gd name="connsiteY931" fmla="*/ 5285232 h 7677494"/>
              <a:gd name="connsiteX932" fmla="*/ 4443984 w 11850849"/>
              <a:gd name="connsiteY932" fmla="*/ 5266944 h 7677494"/>
              <a:gd name="connsiteX933" fmla="*/ 4480560 w 11850849"/>
              <a:gd name="connsiteY933" fmla="*/ 5212080 h 7677494"/>
              <a:gd name="connsiteX934" fmla="*/ 4572000 w 11850849"/>
              <a:gd name="connsiteY934" fmla="*/ 5120640 h 7677494"/>
              <a:gd name="connsiteX935" fmla="*/ 4626864 w 11850849"/>
              <a:gd name="connsiteY935" fmla="*/ 4992624 h 7677494"/>
              <a:gd name="connsiteX936" fmla="*/ 4718304 w 11850849"/>
              <a:gd name="connsiteY936" fmla="*/ 4663440 h 7677494"/>
              <a:gd name="connsiteX937" fmla="*/ 4626864 w 11850849"/>
              <a:gd name="connsiteY937" fmla="*/ 3986784 h 7677494"/>
              <a:gd name="connsiteX938" fmla="*/ 4572000 w 11850849"/>
              <a:gd name="connsiteY938" fmla="*/ 3877056 h 7677494"/>
              <a:gd name="connsiteX939" fmla="*/ 4242816 w 11850849"/>
              <a:gd name="connsiteY939" fmla="*/ 3401568 h 7677494"/>
              <a:gd name="connsiteX940" fmla="*/ 3730752 w 11850849"/>
              <a:gd name="connsiteY940" fmla="*/ 2944368 h 7677494"/>
              <a:gd name="connsiteX941" fmla="*/ 3547872 w 11850849"/>
              <a:gd name="connsiteY941" fmla="*/ 2779776 h 7677494"/>
              <a:gd name="connsiteX942" fmla="*/ 3364992 w 11850849"/>
              <a:gd name="connsiteY942" fmla="*/ 2724912 h 7677494"/>
              <a:gd name="connsiteX943" fmla="*/ 2834640 w 11850849"/>
              <a:gd name="connsiteY943" fmla="*/ 2523744 h 7677494"/>
              <a:gd name="connsiteX944" fmla="*/ 2651760 w 11850849"/>
              <a:gd name="connsiteY944" fmla="*/ 2505456 h 7677494"/>
              <a:gd name="connsiteX945" fmla="*/ 2414016 w 11850849"/>
              <a:gd name="connsiteY945" fmla="*/ 2523744 h 7677494"/>
              <a:gd name="connsiteX946" fmla="*/ 2322576 w 11850849"/>
              <a:gd name="connsiteY946" fmla="*/ 2578608 h 7677494"/>
              <a:gd name="connsiteX947" fmla="*/ 2212848 w 11850849"/>
              <a:gd name="connsiteY947" fmla="*/ 2670048 h 7677494"/>
              <a:gd name="connsiteX948" fmla="*/ 2176272 w 11850849"/>
              <a:gd name="connsiteY948" fmla="*/ 2798064 h 7677494"/>
              <a:gd name="connsiteX949" fmla="*/ 2231136 w 11850849"/>
              <a:gd name="connsiteY949" fmla="*/ 2944368 h 7677494"/>
              <a:gd name="connsiteX950" fmla="*/ 2487168 w 11850849"/>
              <a:gd name="connsiteY950" fmla="*/ 3035808 h 7677494"/>
              <a:gd name="connsiteX951" fmla="*/ 3218688 w 11850849"/>
              <a:gd name="connsiteY951" fmla="*/ 3108960 h 7677494"/>
              <a:gd name="connsiteX952" fmla="*/ 4572000 w 11850849"/>
              <a:gd name="connsiteY952" fmla="*/ 2962656 h 7677494"/>
              <a:gd name="connsiteX953" fmla="*/ 4718304 w 11850849"/>
              <a:gd name="connsiteY953" fmla="*/ 2834640 h 7677494"/>
              <a:gd name="connsiteX954" fmla="*/ 4736592 w 11850849"/>
              <a:gd name="connsiteY954" fmla="*/ 2761488 h 7677494"/>
              <a:gd name="connsiteX955" fmla="*/ 4718304 w 11850849"/>
              <a:gd name="connsiteY955" fmla="*/ 2066544 h 7677494"/>
              <a:gd name="connsiteX956" fmla="*/ 4663440 w 11850849"/>
              <a:gd name="connsiteY956" fmla="*/ 1956816 h 7677494"/>
              <a:gd name="connsiteX957" fmla="*/ 4590288 w 11850849"/>
              <a:gd name="connsiteY957" fmla="*/ 1847088 h 7677494"/>
              <a:gd name="connsiteX958" fmla="*/ 4553712 w 11850849"/>
              <a:gd name="connsiteY958" fmla="*/ 1792224 h 7677494"/>
              <a:gd name="connsiteX959" fmla="*/ 4462272 w 11850849"/>
              <a:gd name="connsiteY959" fmla="*/ 1700784 h 7677494"/>
              <a:gd name="connsiteX960" fmla="*/ 4407408 w 11850849"/>
              <a:gd name="connsiteY960" fmla="*/ 1627632 h 7677494"/>
              <a:gd name="connsiteX961" fmla="*/ 4206240 w 11850849"/>
              <a:gd name="connsiteY961" fmla="*/ 1517904 h 7677494"/>
              <a:gd name="connsiteX962" fmla="*/ 4096512 w 11850849"/>
              <a:gd name="connsiteY962" fmla="*/ 1499616 h 7677494"/>
              <a:gd name="connsiteX963" fmla="*/ 4005072 w 11850849"/>
              <a:gd name="connsiteY963" fmla="*/ 1481328 h 7677494"/>
              <a:gd name="connsiteX964" fmla="*/ 3730752 w 11850849"/>
              <a:gd name="connsiteY964" fmla="*/ 1499616 h 7677494"/>
              <a:gd name="connsiteX965" fmla="*/ 3419856 w 11850849"/>
              <a:gd name="connsiteY965" fmla="*/ 1664208 h 7677494"/>
              <a:gd name="connsiteX966" fmla="*/ 3236976 w 11850849"/>
              <a:gd name="connsiteY966" fmla="*/ 1828800 h 7677494"/>
              <a:gd name="connsiteX967" fmla="*/ 3127248 w 11850849"/>
              <a:gd name="connsiteY967" fmla="*/ 1956816 h 7677494"/>
              <a:gd name="connsiteX968" fmla="*/ 3072384 w 11850849"/>
              <a:gd name="connsiteY968" fmla="*/ 2157984 h 7677494"/>
              <a:gd name="connsiteX969" fmla="*/ 3182112 w 11850849"/>
              <a:gd name="connsiteY969" fmla="*/ 2267712 h 7677494"/>
              <a:gd name="connsiteX970" fmla="*/ 3694176 w 11850849"/>
              <a:gd name="connsiteY970" fmla="*/ 2176272 h 7677494"/>
              <a:gd name="connsiteX971" fmla="*/ 3968496 w 11850849"/>
              <a:gd name="connsiteY971" fmla="*/ 2029968 h 7677494"/>
              <a:gd name="connsiteX972" fmla="*/ 4059936 w 11850849"/>
              <a:gd name="connsiteY972" fmla="*/ 1956816 h 7677494"/>
              <a:gd name="connsiteX973" fmla="*/ 4096512 w 11850849"/>
              <a:gd name="connsiteY973" fmla="*/ 1901952 h 7677494"/>
              <a:gd name="connsiteX974" fmla="*/ 4096512 w 11850849"/>
              <a:gd name="connsiteY974" fmla="*/ 1389888 h 7677494"/>
              <a:gd name="connsiteX975" fmla="*/ 4023360 w 11850849"/>
              <a:gd name="connsiteY975" fmla="*/ 1261872 h 7677494"/>
              <a:gd name="connsiteX976" fmla="*/ 3986784 w 11850849"/>
              <a:gd name="connsiteY976" fmla="*/ 1170432 h 7677494"/>
              <a:gd name="connsiteX977" fmla="*/ 3456432 w 11850849"/>
              <a:gd name="connsiteY977" fmla="*/ 658368 h 7677494"/>
              <a:gd name="connsiteX978" fmla="*/ 3310128 w 11850849"/>
              <a:gd name="connsiteY978" fmla="*/ 566928 h 7677494"/>
              <a:gd name="connsiteX979" fmla="*/ 2724912 w 11850849"/>
              <a:gd name="connsiteY979" fmla="*/ 438912 h 7677494"/>
              <a:gd name="connsiteX980" fmla="*/ 2121408 w 11850849"/>
              <a:gd name="connsiteY980" fmla="*/ 512064 h 7677494"/>
              <a:gd name="connsiteX981" fmla="*/ 1956816 w 11850849"/>
              <a:gd name="connsiteY981" fmla="*/ 658368 h 7677494"/>
              <a:gd name="connsiteX982" fmla="*/ 1901952 w 11850849"/>
              <a:gd name="connsiteY982" fmla="*/ 731520 h 7677494"/>
              <a:gd name="connsiteX983" fmla="*/ 1700784 w 11850849"/>
              <a:gd name="connsiteY983" fmla="*/ 932688 h 7677494"/>
              <a:gd name="connsiteX984" fmla="*/ 1664208 w 11850849"/>
              <a:gd name="connsiteY984" fmla="*/ 1133856 h 7677494"/>
              <a:gd name="connsiteX985" fmla="*/ 1627632 w 11850849"/>
              <a:gd name="connsiteY985" fmla="*/ 1280160 h 7677494"/>
              <a:gd name="connsiteX986" fmla="*/ 1773936 w 11850849"/>
              <a:gd name="connsiteY986" fmla="*/ 1901952 h 7677494"/>
              <a:gd name="connsiteX987" fmla="*/ 2084832 w 11850849"/>
              <a:gd name="connsiteY987" fmla="*/ 2121408 h 7677494"/>
              <a:gd name="connsiteX988" fmla="*/ 2468880 w 11850849"/>
              <a:gd name="connsiteY988" fmla="*/ 2340864 h 7677494"/>
              <a:gd name="connsiteX989" fmla="*/ 2706624 w 11850849"/>
              <a:gd name="connsiteY989" fmla="*/ 2414016 h 7677494"/>
              <a:gd name="connsiteX990" fmla="*/ 2980944 w 11850849"/>
              <a:gd name="connsiteY990" fmla="*/ 2359152 h 7677494"/>
              <a:gd name="connsiteX991" fmla="*/ 3090672 w 11850849"/>
              <a:gd name="connsiteY991" fmla="*/ 2286000 h 7677494"/>
              <a:gd name="connsiteX992" fmla="*/ 3310128 w 11850849"/>
              <a:gd name="connsiteY992" fmla="*/ 2084832 h 7677494"/>
              <a:gd name="connsiteX993" fmla="*/ 3364992 w 11850849"/>
              <a:gd name="connsiteY993" fmla="*/ 1993392 h 7677494"/>
              <a:gd name="connsiteX994" fmla="*/ 3474720 w 11850849"/>
              <a:gd name="connsiteY994" fmla="*/ 1847088 h 7677494"/>
              <a:gd name="connsiteX995" fmla="*/ 3511296 w 11850849"/>
              <a:gd name="connsiteY995" fmla="*/ 1719072 h 7677494"/>
              <a:gd name="connsiteX996" fmla="*/ 3566160 w 11850849"/>
              <a:gd name="connsiteY996" fmla="*/ 1591056 h 7677494"/>
              <a:gd name="connsiteX997" fmla="*/ 3584448 w 11850849"/>
              <a:gd name="connsiteY997" fmla="*/ 1426464 h 7677494"/>
              <a:gd name="connsiteX998" fmla="*/ 3566160 w 11850849"/>
              <a:gd name="connsiteY998" fmla="*/ 1298448 h 7677494"/>
              <a:gd name="connsiteX999" fmla="*/ 3383280 w 11850849"/>
              <a:gd name="connsiteY999" fmla="*/ 1261872 h 7677494"/>
              <a:gd name="connsiteX1000" fmla="*/ 3182112 w 11850849"/>
              <a:gd name="connsiteY1000" fmla="*/ 1188720 h 7677494"/>
              <a:gd name="connsiteX1001" fmla="*/ 2889504 w 11850849"/>
              <a:gd name="connsiteY1001" fmla="*/ 1243584 h 7677494"/>
              <a:gd name="connsiteX1002" fmla="*/ 2779776 w 11850849"/>
              <a:gd name="connsiteY1002" fmla="*/ 1353312 h 7677494"/>
              <a:gd name="connsiteX1003" fmla="*/ 2688336 w 11850849"/>
              <a:gd name="connsiteY1003" fmla="*/ 1536192 h 7677494"/>
              <a:gd name="connsiteX1004" fmla="*/ 2615184 w 11850849"/>
              <a:gd name="connsiteY1004" fmla="*/ 1719072 h 7677494"/>
              <a:gd name="connsiteX1005" fmla="*/ 2651760 w 11850849"/>
              <a:gd name="connsiteY1005" fmla="*/ 1956816 h 7677494"/>
              <a:gd name="connsiteX1006" fmla="*/ 2706624 w 11850849"/>
              <a:gd name="connsiteY1006" fmla="*/ 2011680 h 7677494"/>
              <a:gd name="connsiteX1007" fmla="*/ 2743200 w 11850849"/>
              <a:gd name="connsiteY1007" fmla="*/ 2066544 h 7677494"/>
              <a:gd name="connsiteX1008" fmla="*/ 3255264 w 11850849"/>
              <a:gd name="connsiteY1008" fmla="*/ 1993392 h 7677494"/>
              <a:gd name="connsiteX1009" fmla="*/ 3364992 w 11850849"/>
              <a:gd name="connsiteY1009" fmla="*/ 1938528 h 7677494"/>
              <a:gd name="connsiteX1010" fmla="*/ 3511296 w 11850849"/>
              <a:gd name="connsiteY1010" fmla="*/ 1773936 h 7677494"/>
              <a:gd name="connsiteX1011" fmla="*/ 3547872 w 11850849"/>
              <a:gd name="connsiteY1011" fmla="*/ 1719072 h 7677494"/>
              <a:gd name="connsiteX1012" fmla="*/ 3529584 w 11850849"/>
              <a:gd name="connsiteY1012" fmla="*/ 1591056 h 7677494"/>
              <a:gd name="connsiteX1013" fmla="*/ 3456432 w 11850849"/>
              <a:gd name="connsiteY1013" fmla="*/ 1572768 h 7677494"/>
              <a:gd name="connsiteX1014" fmla="*/ 3401568 w 11850849"/>
              <a:gd name="connsiteY1014" fmla="*/ 1554480 h 7677494"/>
              <a:gd name="connsiteX1015" fmla="*/ 2926080 w 11850849"/>
              <a:gd name="connsiteY1015" fmla="*/ 1591056 h 7677494"/>
              <a:gd name="connsiteX1016" fmla="*/ 2596896 w 11850849"/>
              <a:gd name="connsiteY1016" fmla="*/ 1792224 h 7677494"/>
              <a:gd name="connsiteX1017" fmla="*/ 2084832 w 11850849"/>
              <a:gd name="connsiteY1017" fmla="*/ 2304288 h 7677494"/>
              <a:gd name="connsiteX1018" fmla="*/ 2011680 w 11850849"/>
              <a:gd name="connsiteY1018" fmla="*/ 2468880 h 7677494"/>
              <a:gd name="connsiteX1019" fmla="*/ 1883664 w 11850849"/>
              <a:gd name="connsiteY1019" fmla="*/ 2724912 h 7677494"/>
              <a:gd name="connsiteX1020" fmla="*/ 1847088 w 11850849"/>
              <a:gd name="connsiteY1020" fmla="*/ 2944368 h 7677494"/>
              <a:gd name="connsiteX1021" fmla="*/ 2011680 w 11850849"/>
              <a:gd name="connsiteY1021" fmla="*/ 3621024 h 7677494"/>
              <a:gd name="connsiteX1022" fmla="*/ 2084832 w 11850849"/>
              <a:gd name="connsiteY1022" fmla="*/ 3767328 h 7677494"/>
              <a:gd name="connsiteX1023" fmla="*/ 2304288 w 11850849"/>
              <a:gd name="connsiteY1023" fmla="*/ 3986784 h 7677494"/>
              <a:gd name="connsiteX1024" fmla="*/ 2487168 w 11850849"/>
              <a:gd name="connsiteY1024" fmla="*/ 4151376 h 7677494"/>
              <a:gd name="connsiteX1025" fmla="*/ 2578608 w 11850849"/>
              <a:gd name="connsiteY1025" fmla="*/ 4187952 h 7677494"/>
              <a:gd name="connsiteX1026" fmla="*/ 2834640 w 11850849"/>
              <a:gd name="connsiteY1026" fmla="*/ 4242816 h 7677494"/>
              <a:gd name="connsiteX1027" fmla="*/ 3182112 w 11850849"/>
              <a:gd name="connsiteY1027" fmla="*/ 4133088 h 7677494"/>
              <a:gd name="connsiteX1028" fmla="*/ 3236976 w 11850849"/>
              <a:gd name="connsiteY1028" fmla="*/ 4078224 h 7677494"/>
              <a:gd name="connsiteX1029" fmla="*/ 3182112 w 11850849"/>
              <a:gd name="connsiteY1029" fmla="*/ 3602736 h 7677494"/>
              <a:gd name="connsiteX1030" fmla="*/ 3145536 w 11850849"/>
              <a:gd name="connsiteY1030" fmla="*/ 3529584 h 7677494"/>
              <a:gd name="connsiteX1031" fmla="*/ 3017520 w 11850849"/>
              <a:gd name="connsiteY1031" fmla="*/ 3456432 h 7677494"/>
              <a:gd name="connsiteX1032" fmla="*/ 2926080 w 11850849"/>
              <a:gd name="connsiteY1032" fmla="*/ 3438144 h 7677494"/>
              <a:gd name="connsiteX1033" fmla="*/ 2724912 w 11850849"/>
              <a:gd name="connsiteY1033" fmla="*/ 3419856 h 7677494"/>
              <a:gd name="connsiteX1034" fmla="*/ 1901952 w 11850849"/>
              <a:gd name="connsiteY1034" fmla="*/ 3438144 h 7677494"/>
              <a:gd name="connsiteX1035" fmla="*/ 1389888 w 11850849"/>
              <a:gd name="connsiteY1035" fmla="*/ 3694176 h 7677494"/>
              <a:gd name="connsiteX1036" fmla="*/ 1005840 w 11850849"/>
              <a:gd name="connsiteY1036" fmla="*/ 3950208 h 7677494"/>
              <a:gd name="connsiteX1037" fmla="*/ 713232 w 11850849"/>
              <a:gd name="connsiteY1037" fmla="*/ 4224528 h 7677494"/>
              <a:gd name="connsiteX1038" fmla="*/ 640080 w 11850849"/>
              <a:gd name="connsiteY1038" fmla="*/ 4334256 h 7677494"/>
              <a:gd name="connsiteX1039" fmla="*/ 585216 w 11850849"/>
              <a:gd name="connsiteY1039" fmla="*/ 4517136 h 7677494"/>
              <a:gd name="connsiteX1040" fmla="*/ 603504 w 11850849"/>
              <a:gd name="connsiteY1040" fmla="*/ 5010912 h 7677494"/>
              <a:gd name="connsiteX1041" fmla="*/ 877824 w 11850849"/>
              <a:gd name="connsiteY1041" fmla="*/ 5394960 h 7677494"/>
              <a:gd name="connsiteX1042" fmla="*/ 987552 w 11850849"/>
              <a:gd name="connsiteY1042" fmla="*/ 5522976 h 7677494"/>
              <a:gd name="connsiteX1043" fmla="*/ 1133856 w 11850849"/>
              <a:gd name="connsiteY1043" fmla="*/ 5650992 h 7677494"/>
              <a:gd name="connsiteX1044" fmla="*/ 1261872 w 11850849"/>
              <a:gd name="connsiteY1044" fmla="*/ 5742432 h 7677494"/>
              <a:gd name="connsiteX1045" fmla="*/ 1554480 w 11850849"/>
              <a:gd name="connsiteY1045" fmla="*/ 5888736 h 7677494"/>
              <a:gd name="connsiteX1046" fmla="*/ 1883664 w 11850849"/>
              <a:gd name="connsiteY1046" fmla="*/ 5943600 h 7677494"/>
              <a:gd name="connsiteX1047" fmla="*/ 2340864 w 11850849"/>
              <a:gd name="connsiteY1047" fmla="*/ 5833872 h 7677494"/>
              <a:gd name="connsiteX1048" fmla="*/ 2377440 w 11850849"/>
              <a:gd name="connsiteY1048" fmla="*/ 5705856 h 7677494"/>
              <a:gd name="connsiteX1049" fmla="*/ 2249424 w 11850849"/>
              <a:gd name="connsiteY1049" fmla="*/ 5266944 h 7677494"/>
              <a:gd name="connsiteX1050" fmla="*/ 2103120 w 11850849"/>
              <a:gd name="connsiteY1050" fmla="*/ 5120640 h 7677494"/>
              <a:gd name="connsiteX1051" fmla="*/ 2048256 w 11850849"/>
              <a:gd name="connsiteY1051" fmla="*/ 5047488 h 7677494"/>
              <a:gd name="connsiteX1052" fmla="*/ 1956816 w 11850849"/>
              <a:gd name="connsiteY1052" fmla="*/ 4992624 h 7677494"/>
              <a:gd name="connsiteX1053" fmla="*/ 1737360 w 11850849"/>
              <a:gd name="connsiteY1053" fmla="*/ 4882896 h 7677494"/>
              <a:gd name="connsiteX1054" fmla="*/ 1517904 w 11850849"/>
              <a:gd name="connsiteY1054" fmla="*/ 4864608 h 7677494"/>
              <a:gd name="connsiteX1055" fmla="*/ 950976 w 11850849"/>
              <a:gd name="connsiteY1055" fmla="*/ 4882896 h 7677494"/>
              <a:gd name="connsiteX1056" fmla="*/ 841248 w 11850849"/>
              <a:gd name="connsiteY1056" fmla="*/ 4956048 h 7677494"/>
              <a:gd name="connsiteX1057" fmla="*/ 658368 w 11850849"/>
              <a:gd name="connsiteY1057" fmla="*/ 5120640 h 7677494"/>
              <a:gd name="connsiteX1058" fmla="*/ 621792 w 11850849"/>
              <a:gd name="connsiteY1058" fmla="*/ 5193792 h 7677494"/>
              <a:gd name="connsiteX1059" fmla="*/ 585216 w 11850849"/>
              <a:gd name="connsiteY1059" fmla="*/ 5248656 h 7677494"/>
              <a:gd name="connsiteX1060" fmla="*/ 566928 w 11850849"/>
              <a:gd name="connsiteY1060" fmla="*/ 5303520 h 7677494"/>
              <a:gd name="connsiteX1061" fmla="*/ 512064 w 11850849"/>
              <a:gd name="connsiteY1061" fmla="*/ 5431536 h 7677494"/>
              <a:gd name="connsiteX1062" fmla="*/ 530352 w 11850849"/>
              <a:gd name="connsiteY1062" fmla="*/ 5742432 h 7677494"/>
              <a:gd name="connsiteX1063" fmla="*/ 566928 w 11850849"/>
              <a:gd name="connsiteY1063" fmla="*/ 5815584 h 7677494"/>
              <a:gd name="connsiteX1064" fmla="*/ 731520 w 11850849"/>
              <a:gd name="connsiteY1064" fmla="*/ 6089904 h 7677494"/>
              <a:gd name="connsiteX1065" fmla="*/ 1115568 w 11850849"/>
              <a:gd name="connsiteY1065" fmla="*/ 6345936 h 7677494"/>
              <a:gd name="connsiteX1066" fmla="*/ 1280160 w 11850849"/>
              <a:gd name="connsiteY1066" fmla="*/ 6455664 h 7677494"/>
              <a:gd name="connsiteX1067" fmla="*/ 1572768 w 11850849"/>
              <a:gd name="connsiteY1067" fmla="*/ 6601968 h 7677494"/>
              <a:gd name="connsiteX1068" fmla="*/ 1901952 w 11850849"/>
              <a:gd name="connsiteY1068" fmla="*/ 6693408 h 7677494"/>
              <a:gd name="connsiteX1069" fmla="*/ 2560320 w 11850849"/>
              <a:gd name="connsiteY1069" fmla="*/ 6492240 h 7677494"/>
              <a:gd name="connsiteX1070" fmla="*/ 2596896 w 11850849"/>
              <a:gd name="connsiteY1070" fmla="*/ 6382512 h 7677494"/>
              <a:gd name="connsiteX1071" fmla="*/ 2633472 w 11850849"/>
              <a:gd name="connsiteY1071" fmla="*/ 6309360 h 7677494"/>
              <a:gd name="connsiteX1072" fmla="*/ 2615184 w 11850849"/>
              <a:gd name="connsiteY1072" fmla="*/ 5961888 h 7677494"/>
              <a:gd name="connsiteX1073" fmla="*/ 2578608 w 11850849"/>
              <a:gd name="connsiteY1073" fmla="*/ 5870448 h 7677494"/>
              <a:gd name="connsiteX1074" fmla="*/ 2487168 w 11850849"/>
              <a:gd name="connsiteY1074" fmla="*/ 5833872 h 7677494"/>
              <a:gd name="connsiteX1075" fmla="*/ 2395728 w 11850849"/>
              <a:gd name="connsiteY1075" fmla="*/ 5815584 h 7677494"/>
              <a:gd name="connsiteX1076" fmla="*/ 2194560 w 11850849"/>
              <a:gd name="connsiteY1076" fmla="*/ 5779008 h 7677494"/>
              <a:gd name="connsiteX1077" fmla="*/ 1664208 w 11850849"/>
              <a:gd name="connsiteY1077" fmla="*/ 5943600 h 7677494"/>
              <a:gd name="connsiteX1078" fmla="*/ 1627632 w 11850849"/>
              <a:gd name="connsiteY1078" fmla="*/ 5998464 h 7677494"/>
              <a:gd name="connsiteX1079" fmla="*/ 1609344 w 11850849"/>
              <a:gd name="connsiteY1079" fmla="*/ 6108192 h 7677494"/>
              <a:gd name="connsiteX1080" fmla="*/ 1627632 w 11850849"/>
              <a:gd name="connsiteY1080" fmla="*/ 6510528 h 7677494"/>
              <a:gd name="connsiteX1081" fmla="*/ 1719072 w 11850849"/>
              <a:gd name="connsiteY1081" fmla="*/ 6601968 h 7677494"/>
              <a:gd name="connsiteX1082" fmla="*/ 1755648 w 11850849"/>
              <a:gd name="connsiteY1082" fmla="*/ 6656832 h 7677494"/>
              <a:gd name="connsiteX1083" fmla="*/ 1975104 w 11850849"/>
              <a:gd name="connsiteY1083" fmla="*/ 6803136 h 7677494"/>
              <a:gd name="connsiteX1084" fmla="*/ 2542032 w 11850849"/>
              <a:gd name="connsiteY1084" fmla="*/ 7205472 h 7677494"/>
              <a:gd name="connsiteX1085" fmla="*/ 4187952 w 11850849"/>
              <a:gd name="connsiteY1085" fmla="*/ 7607808 h 7677494"/>
              <a:gd name="connsiteX1086" fmla="*/ 4773168 w 11850849"/>
              <a:gd name="connsiteY1086" fmla="*/ 7662672 h 7677494"/>
              <a:gd name="connsiteX1087" fmla="*/ 5852160 w 11850849"/>
              <a:gd name="connsiteY1087" fmla="*/ 7315200 h 7677494"/>
              <a:gd name="connsiteX1088" fmla="*/ 5870448 w 11850849"/>
              <a:gd name="connsiteY1088" fmla="*/ 7223760 h 7677494"/>
              <a:gd name="connsiteX1089" fmla="*/ 5888736 w 11850849"/>
              <a:gd name="connsiteY1089" fmla="*/ 7114032 h 7677494"/>
              <a:gd name="connsiteX1090" fmla="*/ 5779008 w 11850849"/>
              <a:gd name="connsiteY1090" fmla="*/ 6400800 h 7677494"/>
              <a:gd name="connsiteX1091" fmla="*/ 5705856 w 11850849"/>
              <a:gd name="connsiteY1091" fmla="*/ 6291072 h 7677494"/>
              <a:gd name="connsiteX1092" fmla="*/ 5632704 w 11850849"/>
              <a:gd name="connsiteY1092" fmla="*/ 6144768 h 7677494"/>
              <a:gd name="connsiteX1093" fmla="*/ 5559552 w 11850849"/>
              <a:gd name="connsiteY1093" fmla="*/ 6089904 h 7677494"/>
              <a:gd name="connsiteX1094" fmla="*/ 5449824 w 11850849"/>
              <a:gd name="connsiteY1094" fmla="*/ 6053328 h 7677494"/>
              <a:gd name="connsiteX1095" fmla="*/ 5394960 w 11850849"/>
              <a:gd name="connsiteY1095" fmla="*/ 6126480 h 7677494"/>
              <a:gd name="connsiteX1096" fmla="*/ 6693408 w 11850849"/>
              <a:gd name="connsiteY1096" fmla="*/ 6547104 h 7677494"/>
              <a:gd name="connsiteX1097" fmla="*/ 7004304 w 11850849"/>
              <a:gd name="connsiteY1097" fmla="*/ 6473952 h 7677494"/>
              <a:gd name="connsiteX1098" fmla="*/ 7077456 w 11850849"/>
              <a:gd name="connsiteY1098" fmla="*/ 6400800 h 7677494"/>
              <a:gd name="connsiteX1099" fmla="*/ 7150608 w 11850849"/>
              <a:gd name="connsiteY1099" fmla="*/ 6236208 h 7677494"/>
              <a:gd name="connsiteX1100" fmla="*/ 7187184 w 11850849"/>
              <a:gd name="connsiteY1100" fmla="*/ 6181344 h 7677494"/>
              <a:gd name="connsiteX1101" fmla="*/ 7333488 w 11850849"/>
              <a:gd name="connsiteY1101" fmla="*/ 6035040 h 7677494"/>
              <a:gd name="connsiteX1102" fmla="*/ 7351776 w 11850849"/>
              <a:gd name="connsiteY1102" fmla="*/ 5980176 h 7677494"/>
              <a:gd name="connsiteX1103" fmla="*/ 7242048 w 11850849"/>
              <a:gd name="connsiteY1103" fmla="*/ 5687568 h 7677494"/>
              <a:gd name="connsiteX1104" fmla="*/ 7168896 w 11850849"/>
              <a:gd name="connsiteY1104" fmla="*/ 5669280 h 7677494"/>
              <a:gd name="connsiteX1105" fmla="*/ 7040880 w 11850849"/>
              <a:gd name="connsiteY1105" fmla="*/ 5687568 h 7677494"/>
              <a:gd name="connsiteX1106" fmla="*/ 7022592 w 11850849"/>
              <a:gd name="connsiteY1106" fmla="*/ 5742432 h 7677494"/>
              <a:gd name="connsiteX1107" fmla="*/ 6986016 w 11850849"/>
              <a:gd name="connsiteY1107" fmla="*/ 5797296 h 7677494"/>
              <a:gd name="connsiteX1108" fmla="*/ 7095744 w 11850849"/>
              <a:gd name="connsiteY1108" fmla="*/ 6144768 h 7677494"/>
              <a:gd name="connsiteX1109" fmla="*/ 7461504 w 11850849"/>
              <a:gd name="connsiteY1109" fmla="*/ 6272784 h 7677494"/>
              <a:gd name="connsiteX1110" fmla="*/ 8668512 w 11850849"/>
              <a:gd name="connsiteY1110" fmla="*/ 6144768 h 7677494"/>
              <a:gd name="connsiteX1111" fmla="*/ 8851392 w 11850849"/>
              <a:gd name="connsiteY1111" fmla="*/ 6035040 h 7677494"/>
              <a:gd name="connsiteX1112" fmla="*/ 9015984 w 11850849"/>
              <a:gd name="connsiteY1112" fmla="*/ 5925312 h 7677494"/>
              <a:gd name="connsiteX1113" fmla="*/ 9034272 w 11850849"/>
              <a:gd name="connsiteY1113" fmla="*/ 5449824 h 7677494"/>
              <a:gd name="connsiteX1114" fmla="*/ 8979408 w 11850849"/>
              <a:gd name="connsiteY1114" fmla="*/ 5413248 h 7677494"/>
              <a:gd name="connsiteX1115" fmla="*/ 8686800 w 11850849"/>
              <a:gd name="connsiteY1115" fmla="*/ 5486400 h 7677494"/>
              <a:gd name="connsiteX1116" fmla="*/ 8650224 w 11850849"/>
              <a:gd name="connsiteY1116" fmla="*/ 5742432 h 7677494"/>
              <a:gd name="connsiteX1117" fmla="*/ 8869680 w 11850849"/>
              <a:gd name="connsiteY1117" fmla="*/ 5815584 h 7677494"/>
              <a:gd name="connsiteX1118" fmla="*/ 9052560 w 11850849"/>
              <a:gd name="connsiteY1118" fmla="*/ 5833872 h 7677494"/>
              <a:gd name="connsiteX1119" fmla="*/ 9253728 w 11850849"/>
              <a:gd name="connsiteY1119" fmla="*/ 5870448 h 7677494"/>
              <a:gd name="connsiteX1120" fmla="*/ 9656064 w 11850849"/>
              <a:gd name="connsiteY1120" fmla="*/ 5779008 h 7677494"/>
              <a:gd name="connsiteX1121" fmla="*/ 10168128 w 11850849"/>
              <a:gd name="connsiteY1121" fmla="*/ 5394960 h 7677494"/>
              <a:gd name="connsiteX1122" fmla="*/ 10259568 w 11850849"/>
              <a:gd name="connsiteY1122" fmla="*/ 5230368 h 7677494"/>
              <a:gd name="connsiteX1123" fmla="*/ 10241280 w 11850849"/>
              <a:gd name="connsiteY1123" fmla="*/ 5047488 h 7677494"/>
              <a:gd name="connsiteX1124" fmla="*/ 9985248 w 11850849"/>
              <a:gd name="connsiteY1124" fmla="*/ 5175504 h 7677494"/>
              <a:gd name="connsiteX1125" fmla="*/ 9857232 w 11850849"/>
              <a:gd name="connsiteY1125" fmla="*/ 5340096 h 7677494"/>
              <a:gd name="connsiteX1126" fmla="*/ 9729216 w 11850849"/>
              <a:gd name="connsiteY1126" fmla="*/ 5650992 h 7677494"/>
              <a:gd name="connsiteX1127" fmla="*/ 9765792 w 11850849"/>
              <a:gd name="connsiteY1127" fmla="*/ 5943600 h 7677494"/>
              <a:gd name="connsiteX1128" fmla="*/ 9893808 w 11850849"/>
              <a:gd name="connsiteY1128" fmla="*/ 6089904 h 7677494"/>
              <a:gd name="connsiteX1129" fmla="*/ 9930384 w 11850849"/>
              <a:gd name="connsiteY1129" fmla="*/ 6144768 h 7677494"/>
              <a:gd name="connsiteX1130" fmla="*/ 10003536 w 11850849"/>
              <a:gd name="connsiteY1130" fmla="*/ 6217920 h 7677494"/>
              <a:gd name="connsiteX1131" fmla="*/ 10040112 w 11850849"/>
              <a:gd name="connsiteY1131" fmla="*/ 6272784 h 7677494"/>
              <a:gd name="connsiteX1132" fmla="*/ 10113264 w 11850849"/>
              <a:gd name="connsiteY1132" fmla="*/ 6291072 h 7677494"/>
              <a:gd name="connsiteX1133" fmla="*/ 10241280 w 11850849"/>
              <a:gd name="connsiteY1133" fmla="*/ 6400800 h 7677494"/>
              <a:gd name="connsiteX1134" fmla="*/ 10460736 w 11850849"/>
              <a:gd name="connsiteY1134" fmla="*/ 6528816 h 7677494"/>
              <a:gd name="connsiteX1135" fmla="*/ 10917936 w 11850849"/>
              <a:gd name="connsiteY1135" fmla="*/ 6729984 h 7677494"/>
              <a:gd name="connsiteX1136" fmla="*/ 10954512 w 11850849"/>
              <a:gd name="connsiteY1136" fmla="*/ 6620256 h 7677494"/>
              <a:gd name="connsiteX1137" fmla="*/ 10936224 w 11850849"/>
              <a:gd name="connsiteY1137" fmla="*/ 6455664 h 7677494"/>
              <a:gd name="connsiteX1138" fmla="*/ 10881360 w 11850849"/>
              <a:gd name="connsiteY1138" fmla="*/ 6400800 h 7677494"/>
              <a:gd name="connsiteX1139" fmla="*/ 10460736 w 11850849"/>
              <a:gd name="connsiteY1139" fmla="*/ 6382512 h 7677494"/>
              <a:gd name="connsiteX1140" fmla="*/ 9875520 w 11850849"/>
              <a:gd name="connsiteY1140" fmla="*/ 6400800 h 7677494"/>
              <a:gd name="connsiteX1141" fmla="*/ 9729216 w 11850849"/>
              <a:gd name="connsiteY1141" fmla="*/ 6437376 h 7677494"/>
              <a:gd name="connsiteX1142" fmla="*/ 9656064 w 11850849"/>
              <a:gd name="connsiteY1142" fmla="*/ 6455664 h 7677494"/>
              <a:gd name="connsiteX1143" fmla="*/ 9582912 w 11850849"/>
              <a:gd name="connsiteY1143" fmla="*/ 6108192 h 7677494"/>
              <a:gd name="connsiteX1144" fmla="*/ 9491472 w 11850849"/>
              <a:gd name="connsiteY1144" fmla="*/ 6053328 h 7677494"/>
              <a:gd name="connsiteX1145" fmla="*/ 9052560 w 11850849"/>
              <a:gd name="connsiteY1145" fmla="*/ 5943600 h 7677494"/>
              <a:gd name="connsiteX1146" fmla="*/ 8851392 w 11850849"/>
              <a:gd name="connsiteY1146" fmla="*/ 5852160 h 7677494"/>
              <a:gd name="connsiteX1147" fmla="*/ 8650224 w 11850849"/>
              <a:gd name="connsiteY1147" fmla="*/ 5815584 h 7677494"/>
              <a:gd name="connsiteX1148" fmla="*/ 8449056 w 11850849"/>
              <a:gd name="connsiteY1148" fmla="*/ 5797296 h 7677494"/>
              <a:gd name="connsiteX1149" fmla="*/ 8266176 w 11850849"/>
              <a:gd name="connsiteY1149" fmla="*/ 5779008 h 7677494"/>
              <a:gd name="connsiteX1150" fmla="*/ 7973568 w 11850849"/>
              <a:gd name="connsiteY1150" fmla="*/ 5852160 h 7677494"/>
              <a:gd name="connsiteX1151" fmla="*/ 7936992 w 11850849"/>
              <a:gd name="connsiteY1151" fmla="*/ 5925312 h 7677494"/>
              <a:gd name="connsiteX1152" fmla="*/ 8065008 w 11850849"/>
              <a:gd name="connsiteY1152" fmla="*/ 6108192 h 7677494"/>
              <a:gd name="connsiteX1153" fmla="*/ 8924544 w 11850849"/>
              <a:gd name="connsiteY1153" fmla="*/ 5998464 h 7677494"/>
              <a:gd name="connsiteX1154" fmla="*/ 8997696 w 11850849"/>
              <a:gd name="connsiteY1154" fmla="*/ 5797296 h 7677494"/>
              <a:gd name="connsiteX1155" fmla="*/ 8906256 w 11850849"/>
              <a:gd name="connsiteY1155" fmla="*/ 5376672 h 7677494"/>
              <a:gd name="connsiteX1156" fmla="*/ 8814816 w 11850849"/>
              <a:gd name="connsiteY1156" fmla="*/ 5321808 h 7677494"/>
              <a:gd name="connsiteX1157" fmla="*/ 8631936 w 11850849"/>
              <a:gd name="connsiteY1157" fmla="*/ 5248656 h 7677494"/>
              <a:gd name="connsiteX1158" fmla="*/ 8284464 w 11850849"/>
              <a:gd name="connsiteY1158" fmla="*/ 5157216 h 7677494"/>
              <a:gd name="connsiteX1159" fmla="*/ 7863840 w 11850849"/>
              <a:gd name="connsiteY1159" fmla="*/ 5138928 h 7677494"/>
              <a:gd name="connsiteX1160" fmla="*/ 7278624 w 11850849"/>
              <a:gd name="connsiteY1160" fmla="*/ 5230368 h 7677494"/>
              <a:gd name="connsiteX1161" fmla="*/ 7114032 w 11850849"/>
              <a:gd name="connsiteY1161" fmla="*/ 5303520 h 7677494"/>
              <a:gd name="connsiteX1162" fmla="*/ 6912864 w 11850849"/>
              <a:gd name="connsiteY1162" fmla="*/ 5431536 h 7677494"/>
              <a:gd name="connsiteX1163" fmla="*/ 6876288 w 11850849"/>
              <a:gd name="connsiteY1163" fmla="*/ 5486400 h 7677494"/>
              <a:gd name="connsiteX1164" fmla="*/ 6986016 w 11850849"/>
              <a:gd name="connsiteY1164" fmla="*/ 5522976 h 7677494"/>
              <a:gd name="connsiteX1165" fmla="*/ 7296912 w 11850849"/>
              <a:gd name="connsiteY1165" fmla="*/ 5486400 h 7677494"/>
              <a:gd name="connsiteX1166" fmla="*/ 8065008 w 11850849"/>
              <a:gd name="connsiteY1166" fmla="*/ 5285232 h 7677494"/>
              <a:gd name="connsiteX1167" fmla="*/ 8979408 w 11850849"/>
              <a:gd name="connsiteY1167" fmla="*/ 4736592 h 7677494"/>
              <a:gd name="connsiteX1168" fmla="*/ 9162288 w 11850849"/>
              <a:gd name="connsiteY1168" fmla="*/ 4517136 h 7677494"/>
              <a:gd name="connsiteX1169" fmla="*/ 9198864 w 11850849"/>
              <a:gd name="connsiteY1169" fmla="*/ 4389120 h 7677494"/>
              <a:gd name="connsiteX1170" fmla="*/ 9125712 w 11850849"/>
              <a:gd name="connsiteY1170" fmla="*/ 4206240 h 7677494"/>
              <a:gd name="connsiteX1171" fmla="*/ 9052560 w 11850849"/>
              <a:gd name="connsiteY1171" fmla="*/ 4151376 h 7677494"/>
              <a:gd name="connsiteX1172" fmla="*/ 8759952 w 11850849"/>
              <a:gd name="connsiteY1172" fmla="*/ 3931920 h 7677494"/>
              <a:gd name="connsiteX1173" fmla="*/ 8083296 w 11850849"/>
              <a:gd name="connsiteY1173" fmla="*/ 3657600 h 7677494"/>
              <a:gd name="connsiteX1174" fmla="*/ 7644384 w 11850849"/>
              <a:gd name="connsiteY1174" fmla="*/ 3474720 h 7677494"/>
              <a:gd name="connsiteX1175" fmla="*/ 6656832 w 11850849"/>
              <a:gd name="connsiteY1175" fmla="*/ 3273552 h 7677494"/>
              <a:gd name="connsiteX1176" fmla="*/ 6108192 w 11850849"/>
              <a:gd name="connsiteY1176" fmla="*/ 3547872 h 7677494"/>
              <a:gd name="connsiteX1177" fmla="*/ 6089904 w 11850849"/>
              <a:gd name="connsiteY1177" fmla="*/ 3639312 h 7677494"/>
              <a:gd name="connsiteX1178" fmla="*/ 6071616 w 11850849"/>
              <a:gd name="connsiteY1178" fmla="*/ 3895344 h 7677494"/>
              <a:gd name="connsiteX1179" fmla="*/ 6108192 w 11850849"/>
              <a:gd name="connsiteY1179" fmla="*/ 4133088 h 7677494"/>
              <a:gd name="connsiteX1180" fmla="*/ 6199632 w 11850849"/>
              <a:gd name="connsiteY1180" fmla="*/ 4242816 h 7677494"/>
              <a:gd name="connsiteX1181" fmla="*/ 6601968 w 11850849"/>
              <a:gd name="connsiteY1181" fmla="*/ 4297680 h 7677494"/>
              <a:gd name="connsiteX1182" fmla="*/ 7936992 w 11850849"/>
              <a:gd name="connsiteY1182" fmla="*/ 3931920 h 7677494"/>
              <a:gd name="connsiteX1183" fmla="*/ 8266176 w 11850849"/>
              <a:gd name="connsiteY1183" fmla="*/ 3657600 h 7677494"/>
              <a:gd name="connsiteX1184" fmla="*/ 8595360 w 11850849"/>
              <a:gd name="connsiteY1184" fmla="*/ 3273552 h 7677494"/>
              <a:gd name="connsiteX1185" fmla="*/ 8631936 w 11850849"/>
              <a:gd name="connsiteY1185" fmla="*/ 3090672 h 7677494"/>
              <a:gd name="connsiteX1186" fmla="*/ 8613648 w 11850849"/>
              <a:gd name="connsiteY1186" fmla="*/ 2962656 h 7677494"/>
              <a:gd name="connsiteX1187" fmla="*/ 8577072 w 11850849"/>
              <a:gd name="connsiteY1187" fmla="*/ 2907792 h 7677494"/>
              <a:gd name="connsiteX1188" fmla="*/ 8467344 w 11850849"/>
              <a:gd name="connsiteY1188" fmla="*/ 2779776 h 7677494"/>
              <a:gd name="connsiteX1189" fmla="*/ 8321040 w 11850849"/>
              <a:gd name="connsiteY1189" fmla="*/ 2706624 h 7677494"/>
              <a:gd name="connsiteX1190" fmla="*/ 8138160 w 11850849"/>
              <a:gd name="connsiteY1190" fmla="*/ 2596896 h 7677494"/>
              <a:gd name="connsiteX1191" fmla="*/ 7370064 w 11850849"/>
              <a:gd name="connsiteY1191" fmla="*/ 2395728 h 7677494"/>
              <a:gd name="connsiteX1192" fmla="*/ 7150608 w 11850849"/>
              <a:gd name="connsiteY1192" fmla="*/ 2359152 h 7677494"/>
              <a:gd name="connsiteX1193" fmla="*/ 6986016 w 11850849"/>
              <a:gd name="connsiteY1193" fmla="*/ 2340864 h 7677494"/>
              <a:gd name="connsiteX1194" fmla="*/ 6327648 w 11850849"/>
              <a:gd name="connsiteY1194" fmla="*/ 2468880 h 7677494"/>
              <a:gd name="connsiteX1195" fmla="*/ 6217920 w 11850849"/>
              <a:gd name="connsiteY1195" fmla="*/ 2542032 h 7677494"/>
              <a:gd name="connsiteX1196" fmla="*/ 6126480 w 11850849"/>
              <a:gd name="connsiteY1196" fmla="*/ 2670048 h 7677494"/>
              <a:gd name="connsiteX1197" fmla="*/ 6016752 w 11850849"/>
              <a:gd name="connsiteY1197" fmla="*/ 3017520 h 7677494"/>
              <a:gd name="connsiteX1198" fmla="*/ 5998464 w 11850849"/>
              <a:gd name="connsiteY1198" fmla="*/ 3163824 h 7677494"/>
              <a:gd name="connsiteX1199" fmla="*/ 6035040 w 11850849"/>
              <a:gd name="connsiteY1199" fmla="*/ 3547872 h 7677494"/>
              <a:gd name="connsiteX1200" fmla="*/ 6144768 w 11850849"/>
              <a:gd name="connsiteY1200" fmla="*/ 3694176 h 7677494"/>
              <a:gd name="connsiteX1201" fmla="*/ 6656832 w 11850849"/>
              <a:gd name="connsiteY1201" fmla="*/ 4078224 h 7677494"/>
              <a:gd name="connsiteX1202" fmla="*/ 7936992 w 11850849"/>
              <a:gd name="connsiteY1202" fmla="*/ 4443984 h 7677494"/>
              <a:gd name="connsiteX1203" fmla="*/ 9107424 w 11850849"/>
              <a:gd name="connsiteY1203" fmla="*/ 4480560 h 7677494"/>
              <a:gd name="connsiteX1204" fmla="*/ 10607040 w 11850849"/>
              <a:gd name="connsiteY1204" fmla="*/ 4151376 h 7677494"/>
              <a:gd name="connsiteX1205" fmla="*/ 11667744 w 11850849"/>
              <a:gd name="connsiteY1205" fmla="*/ 3493008 h 7677494"/>
              <a:gd name="connsiteX1206" fmla="*/ 11759184 w 11850849"/>
              <a:gd name="connsiteY1206" fmla="*/ 3383280 h 7677494"/>
              <a:gd name="connsiteX1207" fmla="*/ 11832336 w 11850849"/>
              <a:gd name="connsiteY1207" fmla="*/ 3163824 h 7677494"/>
              <a:gd name="connsiteX1208" fmla="*/ 11850624 w 11850849"/>
              <a:gd name="connsiteY1208" fmla="*/ 2871216 h 7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</a:cxnLst>
            <a:rect l="l" t="t" r="r" b="b"/>
            <a:pathLst>
              <a:path w="11850849" h="7677494">
                <a:moveTo>
                  <a:pt x="694944" y="877824"/>
                </a:moveTo>
                <a:cubicBezTo>
                  <a:pt x="688848" y="1072896"/>
                  <a:pt x="687482" y="1268173"/>
                  <a:pt x="676656" y="1463040"/>
                </a:cubicBezTo>
                <a:cubicBezTo>
                  <a:pt x="675262" y="1488136"/>
                  <a:pt x="662190" y="1511350"/>
                  <a:pt x="658368" y="1536192"/>
                </a:cubicBezTo>
                <a:cubicBezTo>
                  <a:pt x="649974" y="1590752"/>
                  <a:pt x="646927" y="1646009"/>
                  <a:pt x="640080" y="1700784"/>
                </a:cubicBezTo>
                <a:cubicBezTo>
                  <a:pt x="634733" y="1743556"/>
                  <a:pt x="627888" y="1786128"/>
                  <a:pt x="621792" y="1828800"/>
                </a:cubicBezTo>
                <a:cubicBezTo>
                  <a:pt x="627888" y="2889504"/>
                  <a:pt x="622205" y="3950341"/>
                  <a:pt x="640080" y="5010912"/>
                </a:cubicBezTo>
                <a:cubicBezTo>
                  <a:pt x="640539" y="5038170"/>
                  <a:pt x="665917" y="5059006"/>
                  <a:pt x="676656" y="5084064"/>
                </a:cubicBezTo>
                <a:cubicBezTo>
                  <a:pt x="727531" y="5202773"/>
                  <a:pt x="647093" y="5068279"/>
                  <a:pt x="749808" y="5212080"/>
                </a:cubicBezTo>
                <a:cubicBezTo>
                  <a:pt x="762583" y="5229965"/>
                  <a:pt x="769221" y="5253214"/>
                  <a:pt x="786384" y="5266944"/>
                </a:cubicBezTo>
                <a:cubicBezTo>
                  <a:pt x="798310" y="5276484"/>
                  <a:pt x="909621" y="5302325"/>
                  <a:pt x="914400" y="5303520"/>
                </a:cubicBezTo>
                <a:cubicBezTo>
                  <a:pt x="944880" y="5273040"/>
                  <a:pt x="979376" y="5246105"/>
                  <a:pt x="1005840" y="5212080"/>
                </a:cubicBezTo>
                <a:cubicBezTo>
                  <a:pt x="1044438" y="5162454"/>
                  <a:pt x="1038461" y="5135964"/>
                  <a:pt x="1060704" y="5084064"/>
                </a:cubicBezTo>
                <a:cubicBezTo>
                  <a:pt x="1086509" y="5023853"/>
                  <a:pt x="1102372" y="5015432"/>
                  <a:pt x="1115568" y="4956048"/>
                </a:cubicBezTo>
                <a:cubicBezTo>
                  <a:pt x="1123612" y="4919850"/>
                  <a:pt x="1121384" y="4881240"/>
                  <a:pt x="1133856" y="4846320"/>
                </a:cubicBezTo>
                <a:cubicBezTo>
                  <a:pt x="1152195" y="4794972"/>
                  <a:pt x="1193784" y="4752912"/>
                  <a:pt x="1207008" y="4700016"/>
                </a:cubicBezTo>
                <a:cubicBezTo>
                  <a:pt x="1213104" y="4675632"/>
                  <a:pt x="1219844" y="4651400"/>
                  <a:pt x="1225296" y="4626864"/>
                </a:cubicBezTo>
                <a:cubicBezTo>
                  <a:pt x="1232039" y="4596521"/>
                  <a:pt x="1235405" y="4565412"/>
                  <a:pt x="1243584" y="4535424"/>
                </a:cubicBezTo>
                <a:cubicBezTo>
                  <a:pt x="1253728" y="4498228"/>
                  <a:pt x="1267968" y="4462272"/>
                  <a:pt x="1280160" y="4425696"/>
                </a:cubicBezTo>
                <a:cubicBezTo>
                  <a:pt x="1286256" y="4364736"/>
                  <a:pt x="1289784" y="4303464"/>
                  <a:pt x="1298448" y="4242816"/>
                </a:cubicBezTo>
                <a:cubicBezTo>
                  <a:pt x="1302003" y="4217934"/>
                  <a:pt x="1313181" y="4194546"/>
                  <a:pt x="1316736" y="4169664"/>
                </a:cubicBezTo>
                <a:cubicBezTo>
                  <a:pt x="1325400" y="4109016"/>
                  <a:pt x="1326927" y="4047511"/>
                  <a:pt x="1335024" y="3986784"/>
                </a:cubicBezTo>
                <a:cubicBezTo>
                  <a:pt x="1339132" y="3955973"/>
                  <a:pt x="1347752" y="3925926"/>
                  <a:pt x="1353312" y="3895344"/>
                </a:cubicBezTo>
                <a:cubicBezTo>
                  <a:pt x="1373164" y="3786161"/>
                  <a:pt x="1367301" y="3795818"/>
                  <a:pt x="1389888" y="3694176"/>
                </a:cubicBezTo>
                <a:cubicBezTo>
                  <a:pt x="1418474" y="3565541"/>
                  <a:pt x="1395916" y="3673079"/>
                  <a:pt x="1426464" y="3566160"/>
                </a:cubicBezTo>
                <a:cubicBezTo>
                  <a:pt x="1449522" y="3485456"/>
                  <a:pt x="1436731" y="3508301"/>
                  <a:pt x="1463040" y="3438144"/>
                </a:cubicBezTo>
                <a:cubicBezTo>
                  <a:pt x="1528643" y="3263202"/>
                  <a:pt x="1476394" y="3416371"/>
                  <a:pt x="1517904" y="3291840"/>
                </a:cubicBezTo>
                <a:cubicBezTo>
                  <a:pt x="1524000" y="3243072"/>
                  <a:pt x="1524935" y="3193377"/>
                  <a:pt x="1536192" y="3145536"/>
                </a:cubicBezTo>
                <a:cubicBezTo>
                  <a:pt x="1549438" y="3089242"/>
                  <a:pt x="1591056" y="2980944"/>
                  <a:pt x="1591056" y="2980944"/>
                </a:cubicBezTo>
                <a:cubicBezTo>
                  <a:pt x="1634259" y="2635321"/>
                  <a:pt x="1578315" y="3022115"/>
                  <a:pt x="1645920" y="2706624"/>
                </a:cubicBezTo>
                <a:cubicBezTo>
                  <a:pt x="1654952" y="2664476"/>
                  <a:pt x="1655754" y="2620876"/>
                  <a:pt x="1664208" y="2578608"/>
                </a:cubicBezTo>
                <a:cubicBezTo>
                  <a:pt x="1707692" y="2361186"/>
                  <a:pt x="1655332" y="2723306"/>
                  <a:pt x="1700784" y="2450592"/>
                </a:cubicBezTo>
                <a:cubicBezTo>
                  <a:pt x="1708864" y="2402113"/>
                  <a:pt x="1710280" y="2352643"/>
                  <a:pt x="1719072" y="2304288"/>
                </a:cubicBezTo>
                <a:cubicBezTo>
                  <a:pt x="1722520" y="2285322"/>
                  <a:pt x="1732288" y="2268022"/>
                  <a:pt x="1737360" y="2249424"/>
                </a:cubicBezTo>
                <a:cubicBezTo>
                  <a:pt x="1804936" y="2001644"/>
                  <a:pt x="1749570" y="2196514"/>
                  <a:pt x="1792224" y="2011680"/>
                </a:cubicBezTo>
                <a:cubicBezTo>
                  <a:pt x="1803527" y="1962698"/>
                  <a:pt x="1828800" y="1865376"/>
                  <a:pt x="1828800" y="1865376"/>
                </a:cubicBezTo>
                <a:cubicBezTo>
                  <a:pt x="1834896" y="1810512"/>
                  <a:pt x="1839792" y="1755501"/>
                  <a:pt x="1847088" y="1700784"/>
                </a:cubicBezTo>
                <a:cubicBezTo>
                  <a:pt x="1851989" y="1664029"/>
                  <a:pt x="1859738" y="1627705"/>
                  <a:pt x="1865376" y="1591056"/>
                </a:cubicBezTo>
                <a:cubicBezTo>
                  <a:pt x="1912440" y="1285140"/>
                  <a:pt x="1856335" y="1627017"/>
                  <a:pt x="1901952" y="1353312"/>
                </a:cubicBezTo>
                <a:cubicBezTo>
                  <a:pt x="1932432" y="1408176"/>
                  <a:pt x="1971695" y="1459012"/>
                  <a:pt x="1993392" y="1517904"/>
                </a:cubicBezTo>
                <a:cubicBezTo>
                  <a:pt x="2014884" y="1576238"/>
                  <a:pt x="2016190" y="1640163"/>
                  <a:pt x="2029968" y="1700784"/>
                </a:cubicBezTo>
                <a:cubicBezTo>
                  <a:pt x="2046679" y="1774312"/>
                  <a:pt x="2069185" y="1846478"/>
                  <a:pt x="2084832" y="1920240"/>
                </a:cubicBezTo>
                <a:cubicBezTo>
                  <a:pt x="2111873" y="2047721"/>
                  <a:pt x="2126377" y="2177861"/>
                  <a:pt x="2157984" y="2304288"/>
                </a:cubicBezTo>
                <a:lnTo>
                  <a:pt x="2194560" y="2450592"/>
                </a:lnTo>
                <a:cubicBezTo>
                  <a:pt x="2222694" y="2731930"/>
                  <a:pt x="2194976" y="2543904"/>
                  <a:pt x="2231136" y="2706624"/>
                </a:cubicBezTo>
                <a:cubicBezTo>
                  <a:pt x="2237879" y="2736967"/>
                  <a:pt x="2240492" y="2768291"/>
                  <a:pt x="2249424" y="2798064"/>
                </a:cubicBezTo>
                <a:cubicBezTo>
                  <a:pt x="2258857" y="2829507"/>
                  <a:pt x="2273808" y="2859024"/>
                  <a:pt x="2286000" y="2889504"/>
                </a:cubicBezTo>
                <a:cubicBezTo>
                  <a:pt x="2292096" y="2968752"/>
                  <a:pt x="2291892" y="3048739"/>
                  <a:pt x="2304288" y="3127248"/>
                </a:cubicBezTo>
                <a:cubicBezTo>
                  <a:pt x="2310301" y="3165331"/>
                  <a:pt x="2334526" y="3198946"/>
                  <a:pt x="2340864" y="3236976"/>
                </a:cubicBezTo>
                <a:cubicBezTo>
                  <a:pt x="2382550" y="3487093"/>
                  <a:pt x="2362896" y="3383711"/>
                  <a:pt x="2395728" y="3547872"/>
                </a:cubicBezTo>
                <a:cubicBezTo>
                  <a:pt x="2433841" y="4024288"/>
                  <a:pt x="2383957" y="3860031"/>
                  <a:pt x="2450592" y="4059936"/>
                </a:cubicBezTo>
                <a:cubicBezTo>
                  <a:pt x="2490565" y="5139210"/>
                  <a:pt x="2447976" y="4058550"/>
                  <a:pt x="2487168" y="4901184"/>
                </a:cubicBezTo>
                <a:cubicBezTo>
                  <a:pt x="2508838" y="5367096"/>
                  <a:pt x="2458811" y="5200161"/>
                  <a:pt x="2523744" y="5394960"/>
                </a:cubicBezTo>
                <a:cubicBezTo>
                  <a:pt x="2529840" y="5474208"/>
                  <a:pt x="2533711" y="5553659"/>
                  <a:pt x="2542032" y="5632704"/>
                </a:cubicBezTo>
                <a:cubicBezTo>
                  <a:pt x="2545914" y="5669581"/>
                  <a:pt x="2553687" y="5705950"/>
                  <a:pt x="2560320" y="5742432"/>
                </a:cubicBezTo>
                <a:cubicBezTo>
                  <a:pt x="2569748" y="5794286"/>
                  <a:pt x="2582219" y="5855655"/>
                  <a:pt x="2596896" y="5907024"/>
                </a:cubicBezTo>
                <a:cubicBezTo>
                  <a:pt x="2602192" y="5925560"/>
                  <a:pt x="2611002" y="5943070"/>
                  <a:pt x="2615184" y="5961888"/>
                </a:cubicBezTo>
                <a:cubicBezTo>
                  <a:pt x="2623228" y="5998086"/>
                  <a:pt x="2626200" y="6035256"/>
                  <a:pt x="2633472" y="6071616"/>
                </a:cubicBezTo>
                <a:cubicBezTo>
                  <a:pt x="2638401" y="6096262"/>
                  <a:pt x="2646831" y="6120122"/>
                  <a:pt x="2651760" y="6144768"/>
                </a:cubicBezTo>
                <a:cubicBezTo>
                  <a:pt x="2659032" y="6181128"/>
                  <a:pt x="2659393" y="6218979"/>
                  <a:pt x="2670048" y="6254496"/>
                </a:cubicBezTo>
                <a:cubicBezTo>
                  <a:pt x="2677882" y="6280608"/>
                  <a:pt x="2698003" y="6301785"/>
                  <a:pt x="2706624" y="6327648"/>
                </a:cubicBezTo>
                <a:cubicBezTo>
                  <a:pt x="2727385" y="6389930"/>
                  <a:pt x="2752217" y="6577499"/>
                  <a:pt x="2816352" y="6620256"/>
                </a:cubicBezTo>
                <a:cubicBezTo>
                  <a:pt x="2859772" y="6649203"/>
                  <a:pt x="2904671" y="6677670"/>
                  <a:pt x="2944368" y="6711696"/>
                </a:cubicBezTo>
                <a:cubicBezTo>
                  <a:pt x="2990748" y="6751450"/>
                  <a:pt x="2998131" y="6778262"/>
                  <a:pt x="3054096" y="6803136"/>
                </a:cubicBezTo>
                <a:cubicBezTo>
                  <a:pt x="3089328" y="6818794"/>
                  <a:pt x="3128027" y="6825393"/>
                  <a:pt x="3163824" y="6839712"/>
                </a:cubicBezTo>
                <a:cubicBezTo>
                  <a:pt x="3189136" y="6849837"/>
                  <a:pt x="3212592" y="6864096"/>
                  <a:pt x="3236976" y="6876288"/>
                </a:cubicBezTo>
                <a:cubicBezTo>
                  <a:pt x="3259547" y="6867824"/>
                  <a:pt x="3400843" y="6827478"/>
                  <a:pt x="3438144" y="6784848"/>
                </a:cubicBezTo>
                <a:cubicBezTo>
                  <a:pt x="3467091" y="6751766"/>
                  <a:pt x="3483835" y="6709446"/>
                  <a:pt x="3511296" y="6675120"/>
                </a:cubicBezTo>
                <a:cubicBezTo>
                  <a:pt x="3535680" y="6644640"/>
                  <a:pt x="3562064" y="6615657"/>
                  <a:pt x="3584448" y="6583680"/>
                </a:cubicBezTo>
                <a:cubicBezTo>
                  <a:pt x="3604832" y="6554560"/>
                  <a:pt x="3615905" y="6518991"/>
                  <a:pt x="3639312" y="6492240"/>
                </a:cubicBezTo>
                <a:cubicBezTo>
                  <a:pt x="3659383" y="6469301"/>
                  <a:pt x="3688080" y="6455664"/>
                  <a:pt x="3712464" y="6437376"/>
                </a:cubicBezTo>
                <a:cubicBezTo>
                  <a:pt x="3724656" y="6406896"/>
                  <a:pt x="3734359" y="6375298"/>
                  <a:pt x="3749040" y="6345936"/>
                </a:cubicBezTo>
                <a:cubicBezTo>
                  <a:pt x="3791068" y="6261879"/>
                  <a:pt x="3813726" y="6230620"/>
                  <a:pt x="3858768" y="6163056"/>
                </a:cubicBezTo>
                <a:cubicBezTo>
                  <a:pt x="3877056" y="6065520"/>
                  <a:pt x="3899598" y="5968686"/>
                  <a:pt x="3913632" y="5870448"/>
                </a:cubicBezTo>
                <a:cubicBezTo>
                  <a:pt x="3922415" y="5808964"/>
                  <a:pt x="3937521" y="5696140"/>
                  <a:pt x="3950208" y="5632704"/>
                </a:cubicBezTo>
                <a:cubicBezTo>
                  <a:pt x="3961230" y="5577593"/>
                  <a:pt x="3974592" y="5522976"/>
                  <a:pt x="3986784" y="5468112"/>
                </a:cubicBezTo>
                <a:cubicBezTo>
                  <a:pt x="3992880" y="5407152"/>
                  <a:pt x="3995756" y="5345784"/>
                  <a:pt x="4005072" y="5285232"/>
                </a:cubicBezTo>
                <a:cubicBezTo>
                  <a:pt x="4008003" y="5266179"/>
                  <a:pt x="4023770" y="5249641"/>
                  <a:pt x="4023360" y="5230368"/>
                </a:cubicBezTo>
                <a:cubicBezTo>
                  <a:pt x="4017649" y="4961928"/>
                  <a:pt x="4012002" y="4693010"/>
                  <a:pt x="3986784" y="4425696"/>
                </a:cubicBezTo>
                <a:cubicBezTo>
                  <a:pt x="3981352" y="4368120"/>
                  <a:pt x="3931920" y="4261104"/>
                  <a:pt x="3931920" y="4261104"/>
                </a:cubicBezTo>
                <a:cubicBezTo>
                  <a:pt x="3925824" y="4212336"/>
                  <a:pt x="3926564" y="4162216"/>
                  <a:pt x="3913632" y="4114800"/>
                </a:cubicBezTo>
                <a:cubicBezTo>
                  <a:pt x="3907849" y="4093595"/>
                  <a:pt x="3880398" y="4081660"/>
                  <a:pt x="3877056" y="4059936"/>
                </a:cubicBezTo>
                <a:cubicBezTo>
                  <a:pt x="3855656" y="3920835"/>
                  <a:pt x="3868081" y="3777316"/>
                  <a:pt x="3840480" y="3639312"/>
                </a:cubicBezTo>
                <a:cubicBezTo>
                  <a:pt x="3828288" y="3578352"/>
                  <a:pt x="3811615" y="3518119"/>
                  <a:pt x="3803904" y="3456432"/>
                </a:cubicBezTo>
                <a:cubicBezTo>
                  <a:pt x="3780269" y="3267356"/>
                  <a:pt x="3792567" y="3358782"/>
                  <a:pt x="3767328" y="3182112"/>
                </a:cubicBezTo>
                <a:cubicBezTo>
                  <a:pt x="3779520" y="3029712"/>
                  <a:pt x="3788691" y="2877040"/>
                  <a:pt x="3803904" y="2724912"/>
                </a:cubicBezTo>
                <a:cubicBezTo>
                  <a:pt x="3806997" y="2693983"/>
                  <a:pt x="3815449" y="2663815"/>
                  <a:pt x="3822192" y="2633472"/>
                </a:cubicBezTo>
                <a:cubicBezTo>
                  <a:pt x="3844112" y="2534832"/>
                  <a:pt x="3840382" y="2579194"/>
                  <a:pt x="3858768" y="2468880"/>
                </a:cubicBezTo>
                <a:cubicBezTo>
                  <a:pt x="3876478" y="2362619"/>
                  <a:pt x="3869011" y="2355489"/>
                  <a:pt x="3895344" y="2267712"/>
                </a:cubicBezTo>
                <a:cubicBezTo>
                  <a:pt x="3906423" y="2230783"/>
                  <a:pt x="3919728" y="2194560"/>
                  <a:pt x="3931920" y="2157984"/>
                </a:cubicBezTo>
                <a:cubicBezTo>
                  <a:pt x="3938016" y="2139696"/>
                  <a:pt x="3945533" y="2121822"/>
                  <a:pt x="3950208" y="2103120"/>
                </a:cubicBezTo>
                <a:cubicBezTo>
                  <a:pt x="3958511" y="2069908"/>
                  <a:pt x="3971792" y="2008836"/>
                  <a:pt x="3986784" y="1975104"/>
                </a:cubicBezTo>
                <a:cubicBezTo>
                  <a:pt x="4003392" y="1937735"/>
                  <a:pt x="4026968" y="1903543"/>
                  <a:pt x="4041648" y="1865376"/>
                </a:cubicBezTo>
                <a:cubicBezTo>
                  <a:pt x="4057579" y="1823955"/>
                  <a:pt x="4063058" y="1779068"/>
                  <a:pt x="4078224" y="1737360"/>
                </a:cubicBezTo>
                <a:cubicBezTo>
                  <a:pt x="4087541" y="1711739"/>
                  <a:pt x="4100774" y="1687585"/>
                  <a:pt x="4114800" y="1664208"/>
                </a:cubicBezTo>
                <a:cubicBezTo>
                  <a:pt x="4130127" y="1638663"/>
                  <a:pt x="4213394" y="1513692"/>
                  <a:pt x="4242816" y="1481328"/>
                </a:cubicBezTo>
                <a:cubicBezTo>
                  <a:pt x="4283410" y="1436675"/>
                  <a:pt x="4322554" y="1389520"/>
                  <a:pt x="4370832" y="1353312"/>
                </a:cubicBezTo>
                <a:cubicBezTo>
                  <a:pt x="4395216" y="1335024"/>
                  <a:pt x="4416236" y="1311061"/>
                  <a:pt x="4443984" y="1298448"/>
                </a:cubicBezTo>
                <a:cubicBezTo>
                  <a:pt x="4484386" y="1280084"/>
                  <a:pt x="4529492" y="1274624"/>
                  <a:pt x="4572000" y="1261872"/>
                </a:cubicBezTo>
                <a:cubicBezTo>
                  <a:pt x="4590464" y="1256333"/>
                  <a:pt x="4608576" y="1249680"/>
                  <a:pt x="4626864" y="1243584"/>
                </a:cubicBezTo>
                <a:cubicBezTo>
                  <a:pt x="4663440" y="1255776"/>
                  <a:pt x="4703532" y="1260324"/>
                  <a:pt x="4736592" y="1280160"/>
                </a:cubicBezTo>
                <a:cubicBezTo>
                  <a:pt x="4766162" y="1297902"/>
                  <a:pt x="4787410" y="1327037"/>
                  <a:pt x="4809744" y="1353312"/>
                </a:cubicBezTo>
                <a:cubicBezTo>
                  <a:pt x="4891135" y="1449067"/>
                  <a:pt x="4989356" y="1534501"/>
                  <a:pt x="5047488" y="1645920"/>
                </a:cubicBezTo>
                <a:cubicBezTo>
                  <a:pt x="5299949" y="2129803"/>
                  <a:pt x="5212899" y="1917921"/>
                  <a:pt x="5340096" y="2267712"/>
                </a:cubicBezTo>
                <a:cubicBezTo>
                  <a:pt x="5352288" y="2340864"/>
                  <a:pt x="5362128" y="2414447"/>
                  <a:pt x="5376672" y="2487168"/>
                </a:cubicBezTo>
                <a:cubicBezTo>
                  <a:pt x="5386531" y="2536461"/>
                  <a:pt x="5404984" y="2583887"/>
                  <a:pt x="5413248" y="2633472"/>
                </a:cubicBezTo>
                <a:cubicBezTo>
                  <a:pt x="5423320" y="2693902"/>
                  <a:pt x="5424378" y="2755508"/>
                  <a:pt x="5431536" y="2816352"/>
                </a:cubicBezTo>
                <a:cubicBezTo>
                  <a:pt x="5444498" y="2926531"/>
                  <a:pt x="5448381" y="2937152"/>
                  <a:pt x="5468112" y="3035808"/>
                </a:cubicBezTo>
                <a:cubicBezTo>
                  <a:pt x="5474208" y="3828288"/>
                  <a:pt x="5475160" y="4620824"/>
                  <a:pt x="5486400" y="5413248"/>
                </a:cubicBezTo>
                <a:cubicBezTo>
                  <a:pt x="5489878" y="5658441"/>
                  <a:pt x="5499619" y="5542358"/>
                  <a:pt x="5522976" y="5705856"/>
                </a:cubicBezTo>
                <a:cubicBezTo>
                  <a:pt x="5530783" y="5760503"/>
                  <a:pt x="5532655" y="5815922"/>
                  <a:pt x="5541264" y="5870448"/>
                </a:cubicBezTo>
                <a:cubicBezTo>
                  <a:pt x="5541409" y="5871368"/>
                  <a:pt x="5579484" y="6076549"/>
                  <a:pt x="5596128" y="6126480"/>
                </a:cubicBezTo>
                <a:cubicBezTo>
                  <a:pt x="5613083" y="6177346"/>
                  <a:pt x="5642725" y="6243274"/>
                  <a:pt x="5669280" y="6291072"/>
                </a:cubicBezTo>
                <a:cubicBezTo>
                  <a:pt x="5670488" y="6293246"/>
                  <a:pt x="5744598" y="6419788"/>
                  <a:pt x="5760720" y="6437376"/>
                </a:cubicBezTo>
                <a:cubicBezTo>
                  <a:pt x="5813149" y="6494571"/>
                  <a:pt x="5870448" y="6547104"/>
                  <a:pt x="5925312" y="6601968"/>
                </a:cubicBezTo>
                <a:cubicBezTo>
                  <a:pt x="5949696" y="6626352"/>
                  <a:pt x="5969771" y="6655992"/>
                  <a:pt x="5998464" y="6675120"/>
                </a:cubicBezTo>
                <a:cubicBezTo>
                  <a:pt x="6155697" y="6779942"/>
                  <a:pt x="5956761" y="6654268"/>
                  <a:pt x="6108192" y="6729984"/>
                </a:cubicBezTo>
                <a:cubicBezTo>
                  <a:pt x="6152151" y="6751963"/>
                  <a:pt x="6193536" y="6778752"/>
                  <a:pt x="6236208" y="6803136"/>
                </a:cubicBezTo>
                <a:cubicBezTo>
                  <a:pt x="6309360" y="6790944"/>
                  <a:pt x="6386225" y="6792600"/>
                  <a:pt x="6455664" y="6766560"/>
                </a:cubicBezTo>
                <a:cubicBezTo>
                  <a:pt x="6487953" y="6754452"/>
                  <a:pt x="6506374" y="6719590"/>
                  <a:pt x="6528816" y="6693408"/>
                </a:cubicBezTo>
                <a:cubicBezTo>
                  <a:pt x="6579621" y="6634135"/>
                  <a:pt x="6640207" y="6580353"/>
                  <a:pt x="6675120" y="6510528"/>
                </a:cubicBezTo>
                <a:cubicBezTo>
                  <a:pt x="6687312" y="6486144"/>
                  <a:pt x="6700415" y="6462195"/>
                  <a:pt x="6711696" y="6437376"/>
                </a:cubicBezTo>
                <a:cubicBezTo>
                  <a:pt x="6730907" y="6395112"/>
                  <a:pt x="6745798" y="6350884"/>
                  <a:pt x="6766560" y="6309360"/>
                </a:cubicBezTo>
                <a:cubicBezTo>
                  <a:pt x="6776390" y="6289701"/>
                  <a:pt x="6790944" y="6272784"/>
                  <a:pt x="6803136" y="6254496"/>
                </a:cubicBezTo>
                <a:cubicBezTo>
                  <a:pt x="6809232" y="6181344"/>
                  <a:pt x="6814120" y="6108081"/>
                  <a:pt x="6821424" y="6035040"/>
                </a:cubicBezTo>
                <a:cubicBezTo>
                  <a:pt x="6826314" y="5986136"/>
                  <a:pt x="6839712" y="5937884"/>
                  <a:pt x="6839712" y="5888736"/>
                </a:cubicBezTo>
                <a:cubicBezTo>
                  <a:pt x="6839712" y="5460134"/>
                  <a:pt x="6840814" y="5519892"/>
                  <a:pt x="6784848" y="5212080"/>
                </a:cubicBezTo>
                <a:cubicBezTo>
                  <a:pt x="6778752" y="5138928"/>
                  <a:pt x="6776941" y="5065292"/>
                  <a:pt x="6766560" y="4992624"/>
                </a:cubicBezTo>
                <a:cubicBezTo>
                  <a:pt x="6733150" y="4758751"/>
                  <a:pt x="6704143" y="4683058"/>
                  <a:pt x="6656832" y="4462272"/>
                </a:cubicBezTo>
                <a:cubicBezTo>
                  <a:pt x="6602560" y="4209001"/>
                  <a:pt x="6610974" y="4250997"/>
                  <a:pt x="6583680" y="4059936"/>
                </a:cubicBezTo>
                <a:cubicBezTo>
                  <a:pt x="6595872" y="3724656"/>
                  <a:pt x="6593287" y="3388512"/>
                  <a:pt x="6620256" y="3054096"/>
                </a:cubicBezTo>
                <a:cubicBezTo>
                  <a:pt x="6623988" y="3007820"/>
                  <a:pt x="6659138" y="2969668"/>
                  <a:pt x="6675120" y="2926080"/>
                </a:cubicBezTo>
                <a:cubicBezTo>
                  <a:pt x="6982317" y="2088271"/>
                  <a:pt x="6690025" y="2786542"/>
                  <a:pt x="6912864" y="2340864"/>
                </a:cubicBezTo>
                <a:cubicBezTo>
                  <a:pt x="6933626" y="2299340"/>
                  <a:pt x="6946966" y="2254372"/>
                  <a:pt x="6967728" y="2212848"/>
                </a:cubicBezTo>
                <a:cubicBezTo>
                  <a:pt x="6995796" y="2156712"/>
                  <a:pt x="7032627" y="2105130"/>
                  <a:pt x="7059168" y="2048256"/>
                </a:cubicBezTo>
                <a:cubicBezTo>
                  <a:pt x="7075472" y="2013319"/>
                  <a:pt x="7077787" y="1972646"/>
                  <a:pt x="7095744" y="1938528"/>
                </a:cubicBezTo>
                <a:cubicBezTo>
                  <a:pt x="7409655" y="1342096"/>
                  <a:pt x="7136548" y="1884214"/>
                  <a:pt x="7296912" y="1627632"/>
                </a:cubicBezTo>
                <a:cubicBezTo>
                  <a:pt x="7334756" y="1567081"/>
                  <a:pt x="7338535" y="1519974"/>
                  <a:pt x="7388352" y="1463040"/>
                </a:cubicBezTo>
                <a:cubicBezTo>
                  <a:pt x="7408423" y="1440101"/>
                  <a:pt x="7439951" y="1429729"/>
                  <a:pt x="7461504" y="1408176"/>
                </a:cubicBezTo>
                <a:cubicBezTo>
                  <a:pt x="7483057" y="1386623"/>
                  <a:pt x="7493587" y="1355274"/>
                  <a:pt x="7516368" y="1335024"/>
                </a:cubicBezTo>
                <a:cubicBezTo>
                  <a:pt x="7593104" y="1266814"/>
                  <a:pt x="7661331" y="1246771"/>
                  <a:pt x="7754112" y="1207008"/>
                </a:cubicBezTo>
                <a:cubicBezTo>
                  <a:pt x="7778496" y="1213104"/>
                  <a:pt x="7808348" y="1208745"/>
                  <a:pt x="7827264" y="1225296"/>
                </a:cubicBezTo>
                <a:cubicBezTo>
                  <a:pt x="7860346" y="1254243"/>
                  <a:pt x="7876645" y="1298047"/>
                  <a:pt x="7900416" y="1335024"/>
                </a:cubicBezTo>
                <a:cubicBezTo>
                  <a:pt x="8112550" y="1665010"/>
                  <a:pt x="7911534" y="1338972"/>
                  <a:pt x="8028432" y="1572768"/>
                </a:cubicBezTo>
                <a:cubicBezTo>
                  <a:pt x="8050411" y="1616727"/>
                  <a:pt x="8081623" y="1655872"/>
                  <a:pt x="8101584" y="1700784"/>
                </a:cubicBezTo>
                <a:cubicBezTo>
                  <a:pt x="8154915" y="1820778"/>
                  <a:pt x="8206364" y="1941971"/>
                  <a:pt x="8247888" y="2066544"/>
                </a:cubicBezTo>
                <a:cubicBezTo>
                  <a:pt x="8260080" y="2103120"/>
                  <a:pt x="8275634" y="2138742"/>
                  <a:pt x="8284464" y="2176272"/>
                </a:cubicBezTo>
                <a:cubicBezTo>
                  <a:pt x="8300074" y="2242616"/>
                  <a:pt x="8307139" y="2310717"/>
                  <a:pt x="8321040" y="2377440"/>
                </a:cubicBezTo>
                <a:cubicBezTo>
                  <a:pt x="8337628" y="2457061"/>
                  <a:pt x="8359316" y="2535563"/>
                  <a:pt x="8375904" y="2615184"/>
                </a:cubicBezTo>
                <a:cubicBezTo>
                  <a:pt x="8414613" y="2800987"/>
                  <a:pt x="8411224" y="2805047"/>
                  <a:pt x="8430768" y="2980944"/>
                </a:cubicBezTo>
                <a:cubicBezTo>
                  <a:pt x="8424672" y="3334512"/>
                  <a:pt x="8422299" y="3688164"/>
                  <a:pt x="8412480" y="4041648"/>
                </a:cubicBezTo>
                <a:cubicBezTo>
                  <a:pt x="8401113" y="4450873"/>
                  <a:pt x="8404114" y="4162921"/>
                  <a:pt x="8375904" y="4407408"/>
                </a:cubicBezTo>
                <a:cubicBezTo>
                  <a:pt x="8361859" y="4529128"/>
                  <a:pt x="8351936" y="4651290"/>
                  <a:pt x="8339328" y="4773168"/>
                </a:cubicBezTo>
                <a:cubicBezTo>
                  <a:pt x="8333648" y="4828077"/>
                  <a:pt x="8325274" y="4882721"/>
                  <a:pt x="8321040" y="4937760"/>
                </a:cubicBezTo>
                <a:cubicBezTo>
                  <a:pt x="8298518" y="5230543"/>
                  <a:pt x="8311529" y="5096508"/>
                  <a:pt x="8284464" y="5340096"/>
                </a:cubicBezTo>
                <a:cubicBezTo>
                  <a:pt x="8278368" y="5486400"/>
                  <a:pt x="8266176" y="5632577"/>
                  <a:pt x="8266176" y="5779008"/>
                </a:cubicBezTo>
                <a:cubicBezTo>
                  <a:pt x="8266176" y="5901869"/>
                  <a:pt x="8243396" y="6172360"/>
                  <a:pt x="8321040" y="6327648"/>
                </a:cubicBezTo>
                <a:cubicBezTo>
                  <a:pt x="8339328" y="6364224"/>
                  <a:pt x="8360176" y="6399628"/>
                  <a:pt x="8375904" y="6437376"/>
                </a:cubicBezTo>
                <a:cubicBezTo>
                  <a:pt x="8401773" y="6499462"/>
                  <a:pt x="8401160" y="6554072"/>
                  <a:pt x="8449056" y="6601968"/>
                </a:cubicBezTo>
                <a:cubicBezTo>
                  <a:pt x="8464598" y="6617510"/>
                  <a:pt x="8487035" y="6624473"/>
                  <a:pt x="8503920" y="6638544"/>
                </a:cubicBezTo>
                <a:cubicBezTo>
                  <a:pt x="8523789" y="6655101"/>
                  <a:pt x="8534645" y="6684124"/>
                  <a:pt x="8558784" y="6693408"/>
                </a:cubicBezTo>
                <a:cubicBezTo>
                  <a:pt x="8616808" y="6715725"/>
                  <a:pt x="8741664" y="6729984"/>
                  <a:pt x="8741664" y="6729984"/>
                </a:cubicBezTo>
                <a:cubicBezTo>
                  <a:pt x="8997696" y="6711696"/>
                  <a:pt x="9254516" y="6702274"/>
                  <a:pt x="9509760" y="6675120"/>
                </a:cubicBezTo>
                <a:cubicBezTo>
                  <a:pt x="9629797" y="6662350"/>
                  <a:pt x="9623105" y="6594733"/>
                  <a:pt x="9674352" y="6492240"/>
                </a:cubicBezTo>
                <a:lnTo>
                  <a:pt x="9710928" y="6419088"/>
                </a:lnTo>
                <a:cubicBezTo>
                  <a:pt x="9748583" y="5967234"/>
                  <a:pt x="9743271" y="6144299"/>
                  <a:pt x="9692640" y="5394960"/>
                </a:cubicBezTo>
                <a:cubicBezTo>
                  <a:pt x="9680250" y="5211586"/>
                  <a:pt x="9637776" y="4846320"/>
                  <a:pt x="9637776" y="4846320"/>
                </a:cubicBezTo>
                <a:cubicBezTo>
                  <a:pt x="9631680" y="4511040"/>
                  <a:pt x="9635438" y="4175436"/>
                  <a:pt x="9619488" y="3840480"/>
                </a:cubicBezTo>
                <a:cubicBezTo>
                  <a:pt x="9617097" y="3790268"/>
                  <a:pt x="9592771" y="3743469"/>
                  <a:pt x="9582912" y="3694176"/>
                </a:cubicBezTo>
                <a:cubicBezTo>
                  <a:pt x="9574458" y="3651908"/>
                  <a:pt x="9569971" y="3608932"/>
                  <a:pt x="9564624" y="3566160"/>
                </a:cubicBezTo>
                <a:cubicBezTo>
                  <a:pt x="9557777" y="3511385"/>
                  <a:pt x="9552115" y="3456466"/>
                  <a:pt x="9546336" y="3401568"/>
                </a:cubicBezTo>
                <a:cubicBezTo>
                  <a:pt x="9539923" y="3340641"/>
                  <a:pt x="9539007" y="3278964"/>
                  <a:pt x="9528048" y="3218688"/>
                </a:cubicBezTo>
                <a:cubicBezTo>
                  <a:pt x="9506417" y="3099719"/>
                  <a:pt x="9453772" y="2934525"/>
                  <a:pt x="9418320" y="2816352"/>
                </a:cubicBezTo>
                <a:cubicBezTo>
                  <a:pt x="9412224" y="2767584"/>
                  <a:pt x="9406983" y="2718702"/>
                  <a:pt x="9400032" y="2670048"/>
                </a:cubicBezTo>
                <a:cubicBezTo>
                  <a:pt x="9394788" y="2633340"/>
                  <a:pt x="9385626" y="2597197"/>
                  <a:pt x="9381744" y="2560320"/>
                </a:cubicBezTo>
                <a:cubicBezTo>
                  <a:pt x="9373423" y="2481275"/>
                  <a:pt x="9369552" y="2401824"/>
                  <a:pt x="9363456" y="2322576"/>
                </a:cubicBezTo>
                <a:cubicBezTo>
                  <a:pt x="9387840" y="2090928"/>
                  <a:pt x="9394941" y="1856803"/>
                  <a:pt x="9436608" y="1627632"/>
                </a:cubicBezTo>
                <a:cubicBezTo>
                  <a:pt x="9441958" y="1598205"/>
                  <a:pt x="9527008" y="1489082"/>
                  <a:pt x="9564624" y="1463040"/>
                </a:cubicBezTo>
                <a:cubicBezTo>
                  <a:pt x="9623074" y="1422574"/>
                  <a:pt x="9683918" y="1385105"/>
                  <a:pt x="9747504" y="1353312"/>
                </a:cubicBezTo>
                <a:cubicBezTo>
                  <a:pt x="9769985" y="1342072"/>
                  <a:pt x="9796165" y="1340676"/>
                  <a:pt x="9820656" y="1335024"/>
                </a:cubicBezTo>
                <a:cubicBezTo>
                  <a:pt x="10129282" y="1263803"/>
                  <a:pt x="9845787" y="1333313"/>
                  <a:pt x="10131552" y="1261872"/>
                </a:cubicBezTo>
                <a:cubicBezTo>
                  <a:pt x="10198608" y="1274064"/>
                  <a:pt x="10268062" y="1276895"/>
                  <a:pt x="10332720" y="1298448"/>
                </a:cubicBezTo>
                <a:cubicBezTo>
                  <a:pt x="10427122" y="1329915"/>
                  <a:pt x="10397538" y="1355471"/>
                  <a:pt x="10424160" y="1426464"/>
                </a:cubicBezTo>
                <a:cubicBezTo>
                  <a:pt x="10450578" y="1496913"/>
                  <a:pt x="10480680" y="1521217"/>
                  <a:pt x="10515600" y="1591056"/>
                </a:cubicBezTo>
                <a:cubicBezTo>
                  <a:pt x="10599418" y="1758692"/>
                  <a:pt x="10499126" y="1611763"/>
                  <a:pt x="10607040" y="1755648"/>
                </a:cubicBezTo>
                <a:lnTo>
                  <a:pt x="10661904" y="1920240"/>
                </a:lnTo>
                <a:cubicBezTo>
                  <a:pt x="10674096" y="1956816"/>
                  <a:pt x="10689129" y="1992565"/>
                  <a:pt x="10698480" y="2029968"/>
                </a:cubicBezTo>
                <a:cubicBezTo>
                  <a:pt x="10721443" y="2121822"/>
                  <a:pt x="10708820" y="2079275"/>
                  <a:pt x="10735056" y="2157984"/>
                </a:cubicBezTo>
                <a:cubicBezTo>
                  <a:pt x="10728960" y="2414016"/>
                  <a:pt x="10728139" y="2670228"/>
                  <a:pt x="10716768" y="2926080"/>
                </a:cubicBezTo>
                <a:cubicBezTo>
                  <a:pt x="10715912" y="2945338"/>
                  <a:pt x="10702662" y="2962126"/>
                  <a:pt x="10698480" y="2980944"/>
                </a:cubicBezTo>
                <a:cubicBezTo>
                  <a:pt x="10690436" y="3017142"/>
                  <a:pt x="10687961" y="3054415"/>
                  <a:pt x="10680192" y="3090672"/>
                </a:cubicBezTo>
                <a:cubicBezTo>
                  <a:pt x="10669659" y="3139825"/>
                  <a:pt x="10650725" y="3187212"/>
                  <a:pt x="10643616" y="3236976"/>
                </a:cubicBezTo>
                <a:cubicBezTo>
                  <a:pt x="10637520" y="3279648"/>
                  <a:pt x="10633782" y="3322724"/>
                  <a:pt x="10625328" y="3364992"/>
                </a:cubicBezTo>
                <a:cubicBezTo>
                  <a:pt x="10621547" y="3383895"/>
                  <a:pt x="10611715" y="3401154"/>
                  <a:pt x="10607040" y="3419856"/>
                </a:cubicBezTo>
                <a:cubicBezTo>
                  <a:pt x="10596538" y="3461864"/>
                  <a:pt x="10575899" y="3582979"/>
                  <a:pt x="10570464" y="3621024"/>
                </a:cubicBezTo>
                <a:cubicBezTo>
                  <a:pt x="10563513" y="3669678"/>
                  <a:pt x="10560256" y="3718849"/>
                  <a:pt x="10552176" y="3767328"/>
                </a:cubicBezTo>
                <a:cubicBezTo>
                  <a:pt x="10512243" y="4006928"/>
                  <a:pt x="10556263" y="3647282"/>
                  <a:pt x="10515600" y="3931920"/>
                </a:cubicBezTo>
                <a:cubicBezTo>
                  <a:pt x="10507793" y="3986567"/>
                  <a:pt x="10509725" y="4042724"/>
                  <a:pt x="10497312" y="4096512"/>
                </a:cubicBezTo>
                <a:cubicBezTo>
                  <a:pt x="10491182" y="4123076"/>
                  <a:pt x="10469357" y="4143801"/>
                  <a:pt x="10460736" y="4169664"/>
                </a:cubicBezTo>
                <a:cubicBezTo>
                  <a:pt x="10444840" y="4217353"/>
                  <a:pt x="10436352" y="4267200"/>
                  <a:pt x="10424160" y="4315968"/>
                </a:cubicBezTo>
                <a:cubicBezTo>
                  <a:pt x="10418064" y="4389120"/>
                  <a:pt x="10414977" y="4462585"/>
                  <a:pt x="10405872" y="4535424"/>
                </a:cubicBezTo>
                <a:cubicBezTo>
                  <a:pt x="10396673" y="4609012"/>
                  <a:pt x="10387283" y="4682933"/>
                  <a:pt x="10369296" y="4754880"/>
                </a:cubicBezTo>
                <a:cubicBezTo>
                  <a:pt x="10363200" y="4779264"/>
                  <a:pt x="10355140" y="4803240"/>
                  <a:pt x="10351008" y="4828032"/>
                </a:cubicBezTo>
                <a:cubicBezTo>
                  <a:pt x="10342928" y="4876511"/>
                  <a:pt x="10338816" y="4925568"/>
                  <a:pt x="10332720" y="4974336"/>
                </a:cubicBezTo>
                <a:cubicBezTo>
                  <a:pt x="10338816" y="5151120"/>
                  <a:pt x="10330340" y="5329011"/>
                  <a:pt x="10351008" y="5504688"/>
                </a:cubicBezTo>
                <a:cubicBezTo>
                  <a:pt x="10355161" y="5539990"/>
                  <a:pt x="10392201" y="5563317"/>
                  <a:pt x="10405872" y="5596128"/>
                </a:cubicBezTo>
                <a:cubicBezTo>
                  <a:pt x="10422941" y="5637094"/>
                  <a:pt x="10425379" y="5683178"/>
                  <a:pt x="10442448" y="5724144"/>
                </a:cubicBezTo>
                <a:cubicBezTo>
                  <a:pt x="10456119" y="5756955"/>
                  <a:pt x="10481416" y="5783791"/>
                  <a:pt x="10497312" y="5815584"/>
                </a:cubicBezTo>
                <a:cubicBezTo>
                  <a:pt x="10511993" y="5844946"/>
                  <a:pt x="10520131" y="5877218"/>
                  <a:pt x="10533888" y="5907024"/>
                </a:cubicBezTo>
                <a:cubicBezTo>
                  <a:pt x="10556737" y="5956530"/>
                  <a:pt x="10582656" y="6004560"/>
                  <a:pt x="10607040" y="6053328"/>
                </a:cubicBezTo>
                <a:cubicBezTo>
                  <a:pt x="10619232" y="6077712"/>
                  <a:pt x="10634995" y="6100617"/>
                  <a:pt x="10643616" y="6126480"/>
                </a:cubicBezTo>
                <a:cubicBezTo>
                  <a:pt x="10649712" y="6144768"/>
                  <a:pt x="10649862" y="6166291"/>
                  <a:pt x="10661904" y="6181344"/>
                </a:cubicBezTo>
                <a:cubicBezTo>
                  <a:pt x="10675634" y="6198507"/>
                  <a:pt x="10699883" y="6203849"/>
                  <a:pt x="10716768" y="6217920"/>
                </a:cubicBezTo>
                <a:cubicBezTo>
                  <a:pt x="10736637" y="6234477"/>
                  <a:pt x="10751995" y="6255952"/>
                  <a:pt x="10771632" y="6272784"/>
                </a:cubicBezTo>
                <a:cubicBezTo>
                  <a:pt x="10809759" y="6305464"/>
                  <a:pt x="10892656" y="6362708"/>
                  <a:pt x="10936224" y="6382512"/>
                </a:cubicBezTo>
                <a:cubicBezTo>
                  <a:pt x="10971323" y="6398466"/>
                  <a:pt x="11011468" y="6401846"/>
                  <a:pt x="11045952" y="6419088"/>
                </a:cubicBezTo>
                <a:lnTo>
                  <a:pt x="11119104" y="6455664"/>
                </a:lnTo>
                <a:cubicBezTo>
                  <a:pt x="11159925" y="6445459"/>
                  <a:pt x="11233530" y="6432678"/>
                  <a:pt x="11265408" y="6400800"/>
                </a:cubicBezTo>
                <a:cubicBezTo>
                  <a:pt x="11354512" y="6311696"/>
                  <a:pt x="11322353" y="6316697"/>
                  <a:pt x="11356848" y="6236208"/>
                </a:cubicBezTo>
                <a:cubicBezTo>
                  <a:pt x="11367587" y="6211150"/>
                  <a:pt x="11381232" y="6187440"/>
                  <a:pt x="11393424" y="6163056"/>
                </a:cubicBezTo>
                <a:cubicBezTo>
                  <a:pt x="11399520" y="6108192"/>
                  <a:pt x="11403905" y="6053111"/>
                  <a:pt x="11411712" y="5998464"/>
                </a:cubicBezTo>
                <a:cubicBezTo>
                  <a:pt x="11438662" y="5809813"/>
                  <a:pt x="11423232" y="6010275"/>
                  <a:pt x="11448288" y="5797296"/>
                </a:cubicBezTo>
                <a:cubicBezTo>
                  <a:pt x="11456155" y="5730425"/>
                  <a:pt x="11462503" y="5663337"/>
                  <a:pt x="11466576" y="5596128"/>
                </a:cubicBezTo>
                <a:cubicBezTo>
                  <a:pt x="11494554" y="5134488"/>
                  <a:pt x="11450703" y="5330436"/>
                  <a:pt x="11503152" y="5120640"/>
                </a:cubicBezTo>
                <a:cubicBezTo>
                  <a:pt x="11490960" y="4864608"/>
                  <a:pt x="11481928" y="4608406"/>
                  <a:pt x="11466576" y="4352544"/>
                </a:cubicBezTo>
                <a:cubicBezTo>
                  <a:pt x="11459010" y="4226452"/>
                  <a:pt x="11458686" y="4237435"/>
                  <a:pt x="11430000" y="4151376"/>
                </a:cubicBezTo>
                <a:cubicBezTo>
                  <a:pt x="11423904" y="4102608"/>
                  <a:pt x="11424644" y="4052488"/>
                  <a:pt x="11411712" y="4005072"/>
                </a:cubicBezTo>
                <a:cubicBezTo>
                  <a:pt x="11405929" y="3983867"/>
                  <a:pt x="11382087" y="3971060"/>
                  <a:pt x="11375136" y="3950208"/>
                </a:cubicBezTo>
                <a:cubicBezTo>
                  <a:pt x="11363410" y="3915030"/>
                  <a:pt x="11364892" y="3876678"/>
                  <a:pt x="11356848" y="3840480"/>
                </a:cubicBezTo>
                <a:cubicBezTo>
                  <a:pt x="11352666" y="3821662"/>
                  <a:pt x="11343235" y="3804318"/>
                  <a:pt x="11338560" y="3785616"/>
                </a:cubicBezTo>
                <a:cubicBezTo>
                  <a:pt x="11331021" y="3755460"/>
                  <a:pt x="11325832" y="3724758"/>
                  <a:pt x="11320272" y="3694176"/>
                </a:cubicBezTo>
                <a:cubicBezTo>
                  <a:pt x="11313639" y="3657694"/>
                  <a:pt x="11310977" y="3620421"/>
                  <a:pt x="11301984" y="3584448"/>
                </a:cubicBezTo>
                <a:cubicBezTo>
                  <a:pt x="11292633" y="3547045"/>
                  <a:pt x="11274759" y="3512123"/>
                  <a:pt x="11265408" y="3474720"/>
                </a:cubicBezTo>
                <a:cubicBezTo>
                  <a:pt x="11250330" y="3414409"/>
                  <a:pt x="11243910" y="3352151"/>
                  <a:pt x="11228832" y="3291840"/>
                </a:cubicBezTo>
                <a:cubicBezTo>
                  <a:pt x="11177594" y="3086890"/>
                  <a:pt x="11210219" y="3272470"/>
                  <a:pt x="11155680" y="3090672"/>
                </a:cubicBezTo>
                <a:cubicBezTo>
                  <a:pt x="11146748" y="3060899"/>
                  <a:pt x="11147222" y="3028721"/>
                  <a:pt x="11137392" y="2999232"/>
                </a:cubicBezTo>
                <a:cubicBezTo>
                  <a:pt x="11128771" y="2973369"/>
                  <a:pt x="11111888" y="2950992"/>
                  <a:pt x="11100816" y="2926080"/>
                </a:cubicBezTo>
                <a:cubicBezTo>
                  <a:pt x="11087483" y="2896081"/>
                  <a:pt x="11076432" y="2865120"/>
                  <a:pt x="11064240" y="2834640"/>
                </a:cubicBezTo>
                <a:cubicBezTo>
                  <a:pt x="11003392" y="2408701"/>
                  <a:pt x="11100119" y="2989408"/>
                  <a:pt x="10991088" y="2596896"/>
                </a:cubicBezTo>
                <a:cubicBezTo>
                  <a:pt x="10944510" y="2429216"/>
                  <a:pt x="10955463" y="2253703"/>
                  <a:pt x="10917936" y="2084832"/>
                </a:cubicBezTo>
                <a:cubicBezTo>
                  <a:pt x="10913754" y="2066014"/>
                  <a:pt x="10905744" y="2048256"/>
                  <a:pt x="10899648" y="2029968"/>
                </a:cubicBezTo>
                <a:cubicBezTo>
                  <a:pt x="10871238" y="1745872"/>
                  <a:pt x="10862244" y="1739822"/>
                  <a:pt x="10899648" y="1353312"/>
                </a:cubicBezTo>
                <a:cubicBezTo>
                  <a:pt x="10905704" y="1290737"/>
                  <a:pt x="10975059" y="1247044"/>
                  <a:pt x="11009376" y="1207008"/>
                </a:cubicBezTo>
                <a:cubicBezTo>
                  <a:pt x="11075553" y="1129802"/>
                  <a:pt x="11008517" y="1164622"/>
                  <a:pt x="11100816" y="1133856"/>
                </a:cubicBezTo>
                <a:cubicBezTo>
                  <a:pt x="11119104" y="1152144"/>
                  <a:pt x="11146396" y="1164581"/>
                  <a:pt x="11155680" y="1188720"/>
                </a:cubicBezTo>
                <a:cubicBezTo>
                  <a:pt x="11177997" y="1246744"/>
                  <a:pt x="11192256" y="1371600"/>
                  <a:pt x="11192256" y="1371600"/>
                </a:cubicBezTo>
                <a:cubicBezTo>
                  <a:pt x="11186160" y="1499616"/>
                  <a:pt x="11196894" y="1629554"/>
                  <a:pt x="11173968" y="1755648"/>
                </a:cubicBezTo>
                <a:cubicBezTo>
                  <a:pt x="11170520" y="1774614"/>
                  <a:pt x="11138377" y="1774346"/>
                  <a:pt x="11119104" y="1773936"/>
                </a:cubicBezTo>
                <a:cubicBezTo>
                  <a:pt x="10850664" y="1768225"/>
                  <a:pt x="10582656" y="1749552"/>
                  <a:pt x="10314432" y="1737360"/>
                </a:cubicBezTo>
                <a:cubicBezTo>
                  <a:pt x="10120557" y="1659810"/>
                  <a:pt x="10332397" y="1742470"/>
                  <a:pt x="10113264" y="1664208"/>
                </a:cubicBezTo>
                <a:cubicBezTo>
                  <a:pt x="10064214" y="1646690"/>
                  <a:pt x="10015908" y="1627143"/>
                  <a:pt x="9966960" y="1609344"/>
                </a:cubicBezTo>
                <a:cubicBezTo>
                  <a:pt x="9948843" y="1602756"/>
                  <a:pt x="9929338" y="1599677"/>
                  <a:pt x="9912096" y="1591056"/>
                </a:cubicBezTo>
                <a:cubicBezTo>
                  <a:pt x="9880303" y="1575160"/>
                  <a:pt x="9853138" y="1550628"/>
                  <a:pt x="9820656" y="1536192"/>
                </a:cubicBezTo>
                <a:cubicBezTo>
                  <a:pt x="9797688" y="1525984"/>
                  <a:pt x="9771349" y="1525852"/>
                  <a:pt x="9747504" y="1517904"/>
                </a:cubicBezTo>
                <a:cubicBezTo>
                  <a:pt x="9716361" y="1507523"/>
                  <a:pt x="9687912" y="1489290"/>
                  <a:pt x="9656064" y="1481328"/>
                </a:cubicBezTo>
                <a:cubicBezTo>
                  <a:pt x="9456714" y="1431491"/>
                  <a:pt x="9513675" y="1469080"/>
                  <a:pt x="9400032" y="1426464"/>
                </a:cubicBezTo>
                <a:cubicBezTo>
                  <a:pt x="9369294" y="1414937"/>
                  <a:pt x="9337496" y="1405452"/>
                  <a:pt x="9308592" y="1389888"/>
                </a:cubicBezTo>
                <a:cubicBezTo>
                  <a:pt x="9257957" y="1362623"/>
                  <a:pt x="9210139" y="1330349"/>
                  <a:pt x="9162288" y="1298448"/>
                </a:cubicBezTo>
                <a:cubicBezTo>
                  <a:pt x="9144000" y="1286256"/>
                  <a:pt x="9127083" y="1271702"/>
                  <a:pt x="9107424" y="1261872"/>
                </a:cubicBezTo>
                <a:cubicBezTo>
                  <a:pt x="9090182" y="1253251"/>
                  <a:pt x="9070848" y="1249680"/>
                  <a:pt x="9052560" y="1243584"/>
                </a:cubicBezTo>
                <a:cubicBezTo>
                  <a:pt x="8948324" y="1139348"/>
                  <a:pt x="9008101" y="1189560"/>
                  <a:pt x="8869680" y="1097280"/>
                </a:cubicBezTo>
                <a:lnTo>
                  <a:pt x="8814816" y="1060704"/>
                </a:lnTo>
                <a:cubicBezTo>
                  <a:pt x="8802624" y="1042416"/>
                  <a:pt x="8792311" y="1022725"/>
                  <a:pt x="8778240" y="1005840"/>
                </a:cubicBezTo>
                <a:cubicBezTo>
                  <a:pt x="8761683" y="985971"/>
                  <a:pt x="8738409" y="972022"/>
                  <a:pt x="8723376" y="950976"/>
                </a:cubicBezTo>
                <a:cubicBezTo>
                  <a:pt x="8707530" y="928792"/>
                  <a:pt x="8701249" y="900942"/>
                  <a:pt x="8686800" y="877824"/>
                </a:cubicBezTo>
                <a:cubicBezTo>
                  <a:pt x="8670646" y="851977"/>
                  <a:pt x="8649652" y="829475"/>
                  <a:pt x="8631936" y="804672"/>
                </a:cubicBezTo>
                <a:cubicBezTo>
                  <a:pt x="8594199" y="751840"/>
                  <a:pt x="8595387" y="737637"/>
                  <a:pt x="8540496" y="694944"/>
                </a:cubicBezTo>
                <a:cubicBezTo>
                  <a:pt x="8505797" y="667956"/>
                  <a:pt x="8465467" y="648780"/>
                  <a:pt x="8430768" y="621792"/>
                </a:cubicBezTo>
                <a:cubicBezTo>
                  <a:pt x="8410353" y="605914"/>
                  <a:pt x="8396595" y="582446"/>
                  <a:pt x="8375904" y="566928"/>
                </a:cubicBezTo>
                <a:cubicBezTo>
                  <a:pt x="8353983" y="550487"/>
                  <a:pt x="8259399" y="501030"/>
                  <a:pt x="8229600" y="475488"/>
                </a:cubicBezTo>
                <a:cubicBezTo>
                  <a:pt x="8148869" y="406290"/>
                  <a:pt x="8138315" y="350546"/>
                  <a:pt x="8010144" y="329184"/>
                </a:cubicBezTo>
                <a:cubicBezTo>
                  <a:pt x="7973568" y="323088"/>
                  <a:pt x="7936389" y="319889"/>
                  <a:pt x="7900416" y="310896"/>
                </a:cubicBezTo>
                <a:cubicBezTo>
                  <a:pt x="7863013" y="301545"/>
                  <a:pt x="7829051" y="278156"/>
                  <a:pt x="7790688" y="274320"/>
                </a:cubicBezTo>
                <a:cubicBezTo>
                  <a:pt x="7729728" y="268224"/>
                  <a:pt x="7668535" y="264129"/>
                  <a:pt x="7607808" y="256032"/>
                </a:cubicBezTo>
                <a:cubicBezTo>
                  <a:pt x="7576997" y="251924"/>
                  <a:pt x="7547324" y="240558"/>
                  <a:pt x="7516368" y="237744"/>
                </a:cubicBezTo>
                <a:cubicBezTo>
                  <a:pt x="7324798" y="220329"/>
                  <a:pt x="6936395" y="196924"/>
                  <a:pt x="6711696" y="182880"/>
                </a:cubicBezTo>
                <a:cubicBezTo>
                  <a:pt x="6495535" y="201677"/>
                  <a:pt x="6352804" y="139436"/>
                  <a:pt x="6217920" y="274320"/>
                </a:cubicBezTo>
                <a:cubicBezTo>
                  <a:pt x="6202378" y="289862"/>
                  <a:pt x="6193536" y="310896"/>
                  <a:pt x="6181344" y="329184"/>
                </a:cubicBezTo>
                <a:cubicBezTo>
                  <a:pt x="6199632" y="353568"/>
                  <a:pt x="6218492" y="377533"/>
                  <a:pt x="6236208" y="402336"/>
                </a:cubicBezTo>
                <a:cubicBezTo>
                  <a:pt x="6248983" y="420221"/>
                  <a:pt x="6258713" y="440315"/>
                  <a:pt x="6272784" y="457200"/>
                </a:cubicBezTo>
                <a:cubicBezTo>
                  <a:pt x="6289341" y="477069"/>
                  <a:pt x="6311091" y="492195"/>
                  <a:pt x="6327648" y="512064"/>
                </a:cubicBezTo>
                <a:cubicBezTo>
                  <a:pt x="6403848" y="603504"/>
                  <a:pt x="6318504" y="536448"/>
                  <a:pt x="6419088" y="603504"/>
                </a:cubicBezTo>
                <a:cubicBezTo>
                  <a:pt x="6449568" y="597408"/>
                  <a:pt x="6480540" y="593395"/>
                  <a:pt x="6510528" y="585216"/>
                </a:cubicBezTo>
                <a:cubicBezTo>
                  <a:pt x="6547724" y="575072"/>
                  <a:pt x="6620256" y="548640"/>
                  <a:pt x="6620256" y="548640"/>
                </a:cubicBezTo>
                <a:cubicBezTo>
                  <a:pt x="6589983" y="457821"/>
                  <a:pt x="6623968" y="516670"/>
                  <a:pt x="6528816" y="457200"/>
                </a:cubicBezTo>
                <a:cubicBezTo>
                  <a:pt x="6502969" y="441046"/>
                  <a:pt x="6482926" y="415967"/>
                  <a:pt x="6455664" y="402336"/>
                </a:cubicBezTo>
                <a:cubicBezTo>
                  <a:pt x="6421180" y="385094"/>
                  <a:pt x="6382512" y="377952"/>
                  <a:pt x="6345936" y="365760"/>
                </a:cubicBezTo>
                <a:lnTo>
                  <a:pt x="6291072" y="347472"/>
                </a:lnTo>
                <a:cubicBezTo>
                  <a:pt x="6272784" y="341376"/>
                  <a:pt x="6254910" y="333859"/>
                  <a:pt x="6236208" y="329184"/>
                </a:cubicBezTo>
                <a:cubicBezTo>
                  <a:pt x="6211824" y="323088"/>
                  <a:pt x="6186590" y="319721"/>
                  <a:pt x="6163056" y="310896"/>
                </a:cubicBezTo>
                <a:cubicBezTo>
                  <a:pt x="6137530" y="301324"/>
                  <a:pt x="6116352" y="280932"/>
                  <a:pt x="6089904" y="274320"/>
                </a:cubicBezTo>
                <a:cubicBezTo>
                  <a:pt x="6042224" y="262400"/>
                  <a:pt x="5992254" y="262983"/>
                  <a:pt x="5943600" y="256032"/>
                </a:cubicBezTo>
                <a:cubicBezTo>
                  <a:pt x="5906892" y="250788"/>
                  <a:pt x="5870354" y="244377"/>
                  <a:pt x="5833872" y="237744"/>
                </a:cubicBezTo>
                <a:cubicBezTo>
                  <a:pt x="5782018" y="228316"/>
                  <a:pt x="5720649" y="215845"/>
                  <a:pt x="5669280" y="201168"/>
                </a:cubicBezTo>
                <a:cubicBezTo>
                  <a:pt x="5650744" y="195872"/>
                  <a:pt x="5633469" y="185811"/>
                  <a:pt x="5614416" y="182880"/>
                </a:cubicBezTo>
                <a:cubicBezTo>
                  <a:pt x="5499419" y="165188"/>
                  <a:pt x="5229280" y="151951"/>
                  <a:pt x="5138928" y="146304"/>
                </a:cubicBezTo>
                <a:cubicBezTo>
                  <a:pt x="5114544" y="140208"/>
                  <a:pt x="5090862" y="126448"/>
                  <a:pt x="5065776" y="128016"/>
                </a:cubicBezTo>
                <a:cubicBezTo>
                  <a:pt x="4991759" y="132642"/>
                  <a:pt x="4919574" y="153026"/>
                  <a:pt x="4846320" y="164592"/>
                </a:cubicBezTo>
                <a:cubicBezTo>
                  <a:pt x="4803742" y="171315"/>
                  <a:pt x="4760976" y="176784"/>
                  <a:pt x="4718304" y="182880"/>
                </a:cubicBezTo>
                <a:cubicBezTo>
                  <a:pt x="4591897" y="246083"/>
                  <a:pt x="4699367" y="201312"/>
                  <a:pt x="4535424" y="237744"/>
                </a:cubicBezTo>
                <a:cubicBezTo>
                  <a:pt x="4516606" y="241926"/>
                  <a:pt x="4498610" y="249263"/>
                  <a:pt x="4480560" y="256032"/>
                </a:cubicBezTo>
                <a:cubicBezTo>
                  <a:pt x="4449822" y="267559"/>
                  <a:pt x="4421107" y="285226"/>
                  <a:pt x="4389120" y="292608"/>
                </a:cubicBezTo>
                <a:cubicBezTo>
                  <a:pt x="4341231" y="303659"/>
                  <a:pt x="4291584" y="304800"/>
                  <a:pt x="4242816" y="310896"/>
                </a:cubicBezTo>
                <a:cubicBezTo>
                  <a:pt x="4085583" y="415718"/>
                  <a:pt x="4284519" y="290044"/>
                  <a:pt x="4133088" y="365760"/>
                </a:cubicBezTo>
                <a:cubicBezTo>
                  <a:pt x="4113429" y="375590"/>
                  <a:pt x="4096512" y="390144"/>
                  <a:pt x="4078224" y="402336"/>
                </a:cubicBezTo>
                <a:cubicBezTo>
                  <a:pt x="4072128" y="420624"/>
                  <a:pt x="4058335" y="437989"/>
                  <a:pt x="4059936" y="457200"/>
                </a:cubicBezTo>
                <a:cubicBezTo>
                  <a:pt x="4064603" y="513208"/>
                  <a:pt x="4066338" y="574376"/>
                  <a:pt x="4096512" y="621792"/>
                </a:cubicBezTo>
                <a:cubicBezTo>
                  <a:pt x="4114137" y="649488"/>
                  <a:pt x="4155853" y="651490"/>
                  <a:pt x="4187952" y="658368"/>
                </a:cubicBezTo>
                <a:cubicBezTo>
                  <a:pt x="4225861" y="666491"/>
                  <a:pt x="4533719" y="693126"/>
                  <a:pt x="4553712" y="694944"/>
                </a:cubicBezTo>
                <a:cubicBezTo>
                  <a:pt x="4617253" y="690056"/>
                  <a:pt x="4777360" y="691086"/>
                  <a:pt x="4864608" y="658368"/>
                </a:cubicBezTo>
                <a:cubicBezTo>
                  <a:pt x="4890134" y="648796"/>
                  <a:pt x="4914383" y="635818"/>
                  <a:pt x="4937760" y="621792"/>
                </a:cubicBezTo>
                <a:cubicBezTo>
                  <a:pt x="4975454" y="599175"/>
                  <a:pt x="5010912" y="573024"/>
                  <a:pt x="5047488" y="548640"/>
                </a:cubicBezTo>
                <a:lnTo>
                  <a:pt x="5102352" y="512064"/>
                </a:lnTo>
                <a:cubicBezTo>
                  <a:pt x="5096256" y="487680"/>
                  <a:pt x="5100615" y="457828"/>
                  <a:pt x="5084064" y="438912"/>
                </a:cubicBezTo>
                <a:cubicBezTo>
                  <a:pt x="5012781" y="357445"/>
                  <a:pt x="4992146" y="378618"/>
                  <a:pt x="4919472" y="347472"/>
                </a:cubicBezTo>
                <a:cubicBezTo>
                  <a:pt x="4894414" y="336733"/>
                  <a:pt x="4872183" y="319517"/>
                  <a:pt x="4846320" y="310896"/>
                </a:cubicBezTo>
                <a:cubicBezTo>
                  <a:pt x="4798631" y="295000"/>
                  <a:pt x="4748784" y="286512"/>
                  <a:pt x="4700016" y="274320"/>
                </a:cubicBezTo>
                <a:lnTo>
                  <a:pt x="4626864" y="256032"/>
                </a:lnTo>
                <a:cubicBezTo>
                  <a:pt x="4602480" y="249936"/>
                  <a:pt x="4577557" y="245692"/>
                  <a:pt x="4553712" y="237744"/>
                </a:cubicBezTo>
                <a:cubicBezTo>
                  <a:pt x="4504931" y="221484"/>
                  <a:pt x="4426110" y="192093"/>
                  <a:pt x="4370832" y="182880"/>
                </a:cubicBezTo>
                <a:cubicBezTo>
                  <a:pt x="4261261" y="164618"/>
                  <a:pt x="4109853" y="155036"/>
                  <a:pt x="4005072" y="146304"/>
                </a:cubicBezTo>
                <a:cubicBezTo>
                  <a:pt x="3785636" y="102417"/>
                  <a:pt x="4045790" y="150182"/>
                  <a:pt x="3621024" y="109728"/>
                </a:cubicBezTo>
                <a:cubicBezTo>
                  <a:pt x="3590080" y="106781"/>
                  <a:pt x="3560306" y="96166"/>
                  <a:pt x="3529584" y="91440"/>
                </a:cubicBezTo>
                <a:cubicBezTo>
                  <a:pt x="3481008" y="83967"/>
                  <a:pt x="3432048" y="79248"/>
                  <a:pt x="3383280" y="73152"/>
                </a:cubicBezTo>
                <a:cubicBezTo>
                  <a:pt x="3194304" y="79248"/>
                  <a:pt x="3003723" y="66120"/>
                  <a:pt x="2816352" y="91440"/>
                </a:cubicBezTo>
                <a:cubicBezTo>
                  <a:pt x="2772789" y="97327"/>
                  <a:pt x="2706624" y="164592"/>
                  <a:pt x="2706624" y="164592"/>
                </a:cubicBezTo>
                <a:cubicBezTo>
                  <a:pt x="2700528" y="182880"/>
                  <a:pt x="2688336" y="200179"/>
                  <a:pt x="2688336" y="219456"/>
                </a:cubicBezTo>
                <a:cubicBezTo>
                  <a:pt x="2688336" y="274658"/>
                  <a:pt x="2687759" y="332170"/>
                  <a:pt x="2706624" y="384048"/>
                </a:cubicBezTo>
                <a:cubicBezTo>
                  <a:pt x="2714135" y="404704"/>
                  <a:pt x="2743603" y="407849"/>
                  <a:pt x="2761488" y="420624"/>
                </a:cubicBezTo>
                <a:cubicBezTo>
                  <a:pt x="2831520" y="470647"/>
                  <a:pt x="2829676" y="480818"/>
                  <a:pt x="2907792" y="512064"/>
                </a:cubicBezTo>
                <a:cubicBezTo>
                  <a:pt x="2943589" y="526383"/>
                  <a:pt x="2982421" y="532686"/>
                  <a:pt x="3017520" y="548640"/>
                </a:cubicBezTo>
                <a:cubicBezTo>
                  <a:pt x="3049879" y="563349"/>
                  <a:pt x="3076601" y="588795"/>
                  <a:pt x="3108960" y="603504"/>
                </a:cubicBezTo>
                <a:cubicBezTo>
                  <a:pt x="3207804" y="648433"/>
                  <a:pt x="3253742" y="644462"/>
                  <a:pt x="3364992" y="658368"/>
                </a:cubicBezTo>
                <a:cubicBezTo>
                  <a:pt x="3535680" y="652272"/>
                  <a:pt x="3707861" y="663417"/>
                  <a:pt x="3877056" y="640080"/>
                </a:cubicBezTo>
                <a:cubicBezTo>
                  <a:pt x="3896152" y="637446"/>
                  <a:pt x="3908419" y="599381"/>
                  <a:pt x="3895344" y="585216"/>
                </a:cubicBezTo>
                <a:cubicBezTo>
                  <a:pt x="3827528" y="511749"/>
                  <a:pt x="3747026" y="447049"/>
                  <a:pt x="3657600" y="402336"/>
                </a:cubicBezTo>
                <a:cubicBezTo>
                  <a:pt x="3621024" y="384048"/>
                  <a:pt x="3581897" y="370155"/>
                  <a:pt x="3547872" y="347472"/>
                </a:cubicBezTo>
                <a:cubicBezTo>
                  <a:pt x="3490040" y="308918"/>
                  <a:pt x="3445447" y="250540"/>
                  <a:pt x="3383280" y="219456"/>
                </a:cubicBezTo>
                <a:cubicBezTo>
                  <a:pt x="3358896" y="207264"/>
                  <a:pt x="3335186" y="193619"/>
                  <a:pt x="3310128" y="182880"/>
                </a:cubicBezTo>
                <a:cubicBezTo>
                  <a:pt x="3292409" y="175286"/>
                  <a:pt x="3272506" y="173213"/>
                  <a:pt x="3255264" y="164592"/>
                </a:cubicBezTo>
                <a:cubicBezTo>
                  <a:pt x="3235605" y="154762"/>
                  <a:pt x="3222045" y="131836"/>
                  <a:pt x="3200400" y="128016"/>
                </a:cubicBezTo>
                <a:cubicBezTo>
                  <a:pt x="3116141" y="113147"/>
                  <a:pt x="3029879" y="112677"/>
                  <a:pt x="2944368" y="109728"/>
                </a:cubicBezTo>
                <a:cubicBezTo>
                  <a:pt x="2676234" y="100482"/>
                  <a:pt x="2407920" y="97536"/>
                  <a:pt x="2139696" y="91440"/>
                </a:cubicBezTo>
                <a:cubicBezTo>
                  <a:pt x="2103120" y="85344"/>
                  <a:pt x="2066328" y="80424"/>
                  <a:pt x="2029968" y="73152"/>
                </a:cubicBezTo>
                <a:cubicBezTo>
                  <a:pt x="2005322" y="68223"/>
                  <a:pt x="1981876" y="56792"/>
                  <a:pt x="1956816" y="54864"/>
                </a:cubicBezTo>
                <a:cubicBezTo>
                  <a:pt x="1822961" y="44567"/>
                  <a:pt x="1688592" y="42672"/>
                  <a:pt x="1554480" y="36576"/>
                </a:cubicBezTo>
                <a:lnTo>
                  <a:pt x="1426464" y="18288"/>
                </a:lnTo>
                <a:cubicBezTo>
                  <a:pt x="1389815" y="12650"/>
                  <a:pt x="1353817" y="0"/>
                  <a:pt x="1316736" y="0"/>
                </a:cubicBezTo>
                <a:cubicBezTo>
                  <a:pt x="1194664" y="0"/>
                  <a:pt x="1072896" y="12192"/>
                  <a:pt x="950976" y="18288"/>
                </a:cubicBezTo>
                <a:cubicBezTo>
                  <a:pt x="914400" y="42672"/>
                  <a:pt x="878334" y="67840"/>
                  <a:pt x="841248" y="91440"/>
                </a:cubicBezTo>
                <a:cubicBezTo>
                  <a:pt x="811260" y="110523"/>
                  <a:pt x="749808" y="146304"/>
                  <a:pt x="749808" y="146304"/>
                </a:cubicBezTo>
                <a:cubicBezTo>
                  <a:pt x="725424" y="182880"/>
                  <a:pt x="659340" y="215627"/>
                  <a:pt x="676656" y="256032"/>
                </a:cubicBezTo>
                <a:cubicBezTo>
                  <a:pt x="694944" y="298704"/>
                  <a:pt x="700948" y="349109"/>
                  <a:pt x="731520" y="384048"/>
                </a:cubicBezTo>
                <a:cubicBezTo>
                  <a:pt x="748071" y="402964"/>
                  <a:pt x="781138" y="393511"/>
                  <a:pt x="804672" y="402336"/>
                </a:cubicBezTo>
                <a:cubicBezTo>
                  <a:pt x="830198" y="411908"/>
                  <a:pt x="852766" y="428173"/>
                  <a:pt x="877824" y="438912"/>
                </a:cubicBezTo>
                <a:cubicBezTo>
                  <a:pt x="921672" y="457704"/>
                  <a:pt x="959439" y="462230"/>
                  <a:pt x="1005840" y="475488"/>
                </a:cubicBezTo>
                <a:cubicBezTo>
                  <a:pt x="1024376" y="480784"/>
                  <a:pt x="1042002" y="489101"/>
                  <a:pt x="1060704" y="493776"/>
                </a:cubicBezTo>
                <a:cubicBezTo>
                  <a:pt x="1120936" y="508834"/>
                  <a:pt x="1202087" y="519482"/>
                  <a:pt x="1261872" y="530352"/>
                </a:cubicBezTo>
                <a:cubicBezTo>
                  <a:pt x="1292454" y="535912"/>
                  <a:pt x="1322832" y="542544"/>
                  <a:pt x="1353312" y="548640"/>
                </a:cubicBezTo>
                <a:cubicBezTo>
                  <a:pt x="1536192" y="536448"/>
                  <a:pt x="1719972" y="533902"/>
                  <a:pt x="1901952" y="512064"/>
                </a:cubicBezTo>
                <a:cubicBezTo>
                  <a:pt x="1932814" y="508361"/>
                  <a:pt x="1838917" y="506400"/>
                  <a:pt x="1810512" y="493776"/>
                </a:cubicBezTo>
                <a:cubicBezTo>
                  <a:pt x="1567048" y="385570"/>
                  <a:pt x="2036474" y="463838"/>
                  <a:pt x="1517904" y="420624"/>
                </a:cubicBezTo>
                <a:cubicBezTo>
                  <a:pt x="1405231" y="383066"/>
                  <a:pt x="1519949" y="417671"/>
                  <a:pt x="1335024" y="384048"/>
                </a:cubicBezTo>
                <a:cubicBezTo>
                  <a:pt x="1310295" y="379552"/>
                  <a:pt x="1286518" y="370689"/>
                  <a:pt x="1261872" y="365760"/>
                </a:cubicBezTo>
                <a:cubicBezTo>
                  <a:pt x="1100943" y="333574"/>
                  <a:pt x="1204054" y="364775"/>
                  <a:pt x="1097280" y="329184"/>
                </a:cubicBezTo>
                <a:cubicBezTo>
                  <a:pt x="1036320" y="335280"/>
                  <a:pt x="974952" y="338156"/>
                  <a:pt x="914400" y="347472"/>
                </a:cubicBezTo>
                <a:cubicBezTo>
                  <a:pt x="895347" y="350403"/>
                  <a:pt x="875576" y="355067"/>
                  <a:pt x="859536" y="365760"/>
                </a:cubicBezTo>
                <a:cubicBezTo>
                  <a:pt x="838017" y="380106"/>
                  <a:pt x="824309" y="403792"/>
                  <a:pt x="804672" y="420624"/>
                </a:cubicBezTo>
                <a:cubicBezTo>
                  <a:pt x="781530" y="440460"/>
                  <a:pt x="756323" y="457772"/>
                  <a:pt x="731520" y="475488"/>
                </a:cubicBezTo>
                <a:cubicBezTo>
                  <a:pt x="713635" y="488263"/>
                  <a:pt x="693541" y="497993"/>
                  <a:pt x="676656" y="512064"/>
                </a:cubicBezTo>
                <a:cubicBezTo>
                  <a:pt x="535844" y="629407"/>
                  <a:pt x="703145" y="512693"/>
                  <a:pt x="566928" y="603504"/>
                </a:cubicBezTo>
                <a:cubicBezTo>
                  <a:pt x="554736" y="621792"/>
                  <a:pt x="545894" y="642826"/>
                  <a:pt x="530352" y="658368"/>
                </a:cubicBezTo>
                <a:cubicBezTo>
                  <a:pt x="514810" y="673910"/>
                  <a:pt x="489218" y="677781"/>
                  <a:pt x="475488" y="694944"/>
                </a:cubicBezTo>
                <a:cubicBezTo>
                  <a:pt x="465085" y="707948"/>
                  <a:pt x="441231" y="816775"/>
                  <a:pt x="438912" y="822960"/>
                </a:cubicBezTo>
                <a:cubicBezTo>
                  <a:pt x="429340" y="848486"/>
                  <a:pt x="411908" y="870586"/>
                  <a:pt x="402336" y="896112"/>
                </a:cubicBezTo>
                <a:cubicBezTo>
                  <a:pt x="375261" y="968311"/>
                  <a:pt x="353568" y="1042416"/>
                  <a:pt x="329184" y="1115568"/>
                </a:cubicBezTo>
                <a:cubicBezTo>
                  <a:pt x="267724" y="1299949"/>
                  <a:pt x="361498" y="1013950"/>
                  <a:pt x="292608" y="1243584"/>
                </a:cubicBezTo>
                <a:cubicBezTo>
                  <a:pt x="281529" y="1280513"/>
                  <a:pt x="256032" y="1353312"/>
                  <a:pt x="256032" y="1353312"/>
                </a:cubicBezTo>
                <a:cubicBezTo>
                  <a:pt x="268224" y="1530096"/>
                  <a:pt x="270629" y="1707828"/>
                  <a:pt x="292608" y="1883664"/>
                </a:cubicBezTo>
                <a:cubicBezTo>
                  <a:pt x="295334" y="1905474"/>
                  <a:pt x="308777" y="1946691"/>
                  <a:pt x="329184" y="1938528"/>
                </a:cubicBezTo>
                <a:cubicBezTo>
                  <a:pt x="362187" y="1925327"/>
                  <a:pt x="365760" y="1877568"/>
                  <a:pt x="384048" y="1847088"/>
                </a:cubicBezTo>
                <a:cubicBezTo>
                  <a:pt x="390144" y="1822704"/>
                  <a:pt x="396884" y="1798472"/>
                  <a:pt x="402336" y="1773936"/>
                </a:cubicBezTo>
                <a:cubicBezTo>
                  <a:pt x="417252" y="1706813"/>
                  <a:pt x="419797" y="1673059"/>
                  <a:pt x="438912" y="1609344"/>
                </a:cubicBezTo>
                <a:cubicBezTo>
                  <a:pt x="449991" y="1572415"/>
                  <a:pt x="463296" y="1536192"/>
                  <a:pt x="475488" y="1499616"/>
                </a:cubicBezTo>
                <a:cubicBezTo>
                  <a:pt x="481584" y="1450848"/>
                  <a:pt x="485696" y="1401791"/>
                  <a:pt x="493776" y="1353312"/>
                </a:cubicBezTo>
                <a:cubicBezTo>
                  <a:pt x="497908" y="1328520"/>
                  <a:pt x="506612" y="1304696"/>
                  <a:pt x="512064" y="1280160"/>
                </a:cubicBezTo>
                <a:cubicBezTo>
                  <a:pt x="518807" y="1249817"/>
                  <a:pt x="524256" y="1219200"/>
                  <a:pt x="530352" y="1188720"/>
                </a:cubicBezTo>
                <a:cubicBezTo>
                  <a:pt x="524256" y="1011936"/>
                  <a:pt x="523098" y="834913"/>
                  <a:pt x="512064" y="658368"/>
                </a:cubicBezTo>
                <a:cubicBezTo>
                  <a:pt x="510862" y="639128"/>
                  <a:pt x="513053" y="603504"/>
                  <a:pt x="493776" y="603504"/>
                </a:cubicBezTo>
                <a:cubicBezTo>
                  <a:pt x="467913" y="603504"/>
                  <a:pt x="457200" y="640080"/>
                  <a:pt x="438912" y="658368"/>
                </a:cubicBezTo>
                <a:cubicBezTo>
                  <a:pt x="426720" y="694944"/>
                  <a:pt x="416655" y="732299"/>
                  <a:pt x="402336" y="768096"/>
                </a:cubicBezTo>
                <a:cubicBezTo>
                  <a:pt x="390144" y="798576"/>
                  <a:pt x="375414" y="828160"/>
                  <a:pt x="365760" y="859536"/>
                </a:cubicBezTo>
                <a:cubicBezTo>
                  <a:pt x="305068" y="1056785"/>
                  <a:pt x="349293" y="943692"/>
                  <a:pt x="310896" y="1097280"/>
                </a:cubicBezTo>
                <a:cubicBezTo>
                  <a:pt x="301340" y="1135505"/>
                  <a:pt x="267220" y="1215615"/>
                  <a:pt x="256032" y="1243584"/>
                </a:cubicBezTo>
                <a:cubicBezTo>
                  <a:pt x="249936" y="1286256"/>
                  <a:pt x="245130" y="1329132"/>
                  <a:pt x="237744" y="1371600"/>
                </a:cubicBezTo>
                <a:cubicBezTo>
                  <a:pt x="220741" y="1469368"/>
                  <a:pt x="192754" y="1565465"/>
                  <a:pt x="182880" y="1664208"/>
                </a:cubicBezTo>
                <a:cubicBezTo>
                  <a:pt x="176784" y="1725168"/>
                  <a:pt x="169680" y="1786036"/>
                  <a:pt x="164592" y="1847088"/>
                </a:cubicBezTo>
                <a:cubicBezTo>
                  <a:pt x="157487" y="1932354"/>
                  <a:pt x="155261" y="2018029"/>
                  <a:pt x="146304" y="2103120"/>
                </a:cubicBezTo>
                <a:cubicBezTo>
                  <a:pt x="143050" y="2134033"/>
                  <a:pt x="133126" y="2163899"/>
                  <a:pt x="128016" y="2194560"/>
                </a:cubicBezTo>
                <a:cubicBezTo>
                  <a:pt x="114834" y="2273649"/>
                  <a:pt x="103632" y="2353056"/>
                  <a:pt x="91440" y="2432304"/>
                </a:cubicBezTo>
                <a:cubicBezTo>
                  <a:pt x="85344" y="2535936"/>
                  <a:pt x="73152" y="2639389"/>
                  <a:pt x="73152" y="2743200"/>
                </a:cubicBezTo>
                <a:cubicBezTo>
                  <a:pt x="73152" y="2889631"/>
                  <a:pt x="81007" y="3036053"/>
                  <a:pt x="91440" y="3182112"/>
                </a:cubicBezTo>
                <a:cubicBezTo>
                  <a:pt x="93231" y="3207183"/>
                  <a:pt x="98488" y="3232783"/>
                  <a:pt x="109728" y="3255264"/>
                </a:cubicBezTo>
                <a:cubicBezTo>
                  <a:pt x="123359" y="3282526"/>
                  <a:pt x="146304" y="3304032"/>
                  <a:pt x="164592" y="3328416"/>
                </a:cubicBezTo>
                <a:cubicBezTo>
                  <a:pt x="200521" y="3436204"/>
                  <a:pt x="158660" y="3329898"/>
                  <a:pt x="237744" y="3456432"/>
                </a:cubicBezTo>
                <a:cubicBezTo>
                  <a:pt x="272604" y="3512208"/>
                  <a:pt x="268506" y="3536759"/>
                  <a:pt x="310896" y="3584448"/>
                </a:cubicBezTo>
                <a:cubicBezTo>
                  <a:pt x="345261" y="3623109"/>
                  <a:pt x="384048" y="3657600"/>
                  <a:pt x="420624" y="3694176"/>
                </a:cubicBezTo>
                <a:cubicBezTo>
                  <a:pt x="463862" y="3737414"/>
                  <a:pt x="493899" y="3772623"/>
                  <a:pt x="548640" y="3803904"/>
                </a:cubicBezTo>
                <a:cubicBezTo>
                  <a:pt x="565377" y="3813468"/>
                  <a:pt x="586262" y="3813571"/>
                  <a:pt x="603504" y="3822192"/>
                </a:cubicBezTo>
                <a:cubicBezTo>
                  <a:pt x="623163" y="3832022"/>
                  <a:pt x="640080" y="3846576"/>
                  <a:pt x="658368" y="3858768"/>
                </a:cubicBezTo>
                <a:cubicBezTo>
                  <a:pt x="792480" y="3852672"/>
                  <a:pt x="928015" y="3860894"/>
                  <a:pt x="1060704" y="3840480"/>
                </a:cubicBezTo>
                <a:cubicBezTo>
                  <a:pt x="1142917" y="3827832"/>
                  <a:pt x="1151771" y="3731872"/>
                  <a:pt x="1170432" y="3675888"/>
                </a:cubicBezTo>
                <a:lnTo>
                  <a:pt x="1188720" y="3621024"/>
                </a:lnTo>
                <a:cubicBezTo>
                  <a:pt x="1164336" y="3572256"/>
                  <a:pt x="1166193" y="3494970"/>
                  <a:pt x="1115568" y="3474720"/>
                </a:cubicBezTo>
                <a:cubicBezTo>
                  <a:pt x="1074753" y="3458394"/>
                  <a:pt x="1043534" y="3525255"/>
                  <a:pt x="1005840" y="3547872"/>
                </a:cubicBezTo>
                <a:cubicBezTo>
                  <a:pt x="982463" y="3561898"/>
                  <a:pt x="956065" y="3570422"/>
                  <a:pt x="932688" y="3584448"/>
                </a:cubicBezTo>
                <a:lnTo>
                  <a:pt x="768096" y="3694176"/>
                </a:lnTo>
                <a:cubicBezTo>
                  <a:pt x="749808" y="3706368"/>
                  <a:pt x="732891" y="3720922"/>
                  <a:pt x="713232" y="3730752"/>
                </a:cubicBezTo>
                <a:cubicBezTo>
                  <a:pt x="688848" y="3742944"/>
                  <a:pt x="663750" y="3753802"/>
                  <a:pt x="640080" y="3767328"/>
                </a:cubicBezTo>
                <a:cubicBezTo>
                  <a:pt x="540815" y="3824051"/>
                  <a:pt x="630942" y="3788662"/>
                  <a:pt x="530352" y="3822192"/>
                </a:cubicBezTo>
                <a:cubicBezTo>
                  <a:pt x="495898" y="3856646"/>
                  <a:pt x="459281" y="3886090"/>
                  <a:pt x="438912" y="3931920"/>
                </a:cubicBezTo>
                <a:cubicBezTo>
                  <a:pt x="351859" y="4127789"/>
                  <a:pt x="448536" y="3972348"/>
                  <a:pt x="365760" y="4096512"/>
                </a:cubicBezTo>
                <a:cubicBezTo>
                  <a:pt x="359664" y="4126992"/>
                  <a:pt x="357302" y="4158463"/>
                  <a:pt x="347472" y="4187952"/>
                </a:cubicBezTo>
                <a:cubicBezTo>
                  <a:pt x="320622" y="4268502"/>
                  <a:pt x="282882" y="4345146"/>
                  <a:pt x="256032" y="4425696"/>
                </a:cubicBezTo>
                <a:cubicBezTo>
                  <a:pt x="243840" y="4462272"/>
                  <a:pt x="227017" y="4497618"/>
                  <a:pt x="219456" y="4535424"/>
                </a:cubicBezTo>
                <a:cubicBezTo>
                  <a:pt x="213360" y="4565904"/>
                  <a:pt x="209347" y="4596876"/>
                  <a:pt x="201168" y="4626864"/>
                </a:cubicBezTo>
                <a:cubicBezTo>
                  <a:pt x="191024" y="4664060"/>
                  <a:pt x="176784" y="4700016"/>
                  <a:pt x="164592" y="4736592"/>
                </a:cubicBezTo>
                <a:cubicBezTo>
                  <a:pt x="158496" y="4754880"/>
                  <a:pt x="149473" y="4772441"/>
                  <a:pt x="146304" y="4791456"/>
                </a:cubicBezTo>
                <a:cubicBezTo>
                  <a:pt x="140208" y="4828032"/>
                  <a:pt x="139742" y="4866006"/>
                  <a:pt x="128016" y="4901184"/>
                </a:cubicBezTo>
                <a:cubicBezTo>
                  <a:pt x="121065" y="4922036"/>
                  <a:pt x="102345" y="4936965"/>
                  <a:pt x="91440" y="4956048"/>
                </a:cubicBezTo>
                <a:cubicBezTo>
                  <a:pt x="77914" y="4979718"/>
                  <a:pt x="62996" y="5003179"/>
                  <a:pt x="54864" y="5029200"/>
                </a:cubicBezTo>
                <a:cubicBezTo>
                  <a:pt x="32373" y="5101171"/>
                  <a:pt x="0" y="5248656"/>
                  <a:pt x="0" y="5248656"/>
                </a:cubicBezTo>
                <a:cubicBezTo>
                  <a:pt x="6096" y="5358384"/>
                  <a:pt x="-3265" y="5470077"/>
                  <a:pt x="18288" y="5577840"/>
                </a:cubicBezTo>
                <a:cubicBezTo>
                  <a:pt x="23852" y="5605661"/>
                  <a:pt x="109607" y="5624522"/>
                  <a:pt x="128016" y="5632704"/>
                </a:cubicBezTo>
                <a:cubicBezTo>
                  <a:pt x="165385" y="5649312"/>
                  <a:pt x="200375" y="5670960"/>
                  <a:pt x="237744" y="5687568"/>
                </a:cubicBezTo>
                <a:cubicBezTo>
                  <a:pt x="271476" y="5702560"/>
                  <a:pt x="332548" y="5715841"/>
                  <a:pt x="365760" y="5724144"/>
                </a:cubicBezTo>
                <a:cubicBezTo>
                  <a:pt x="487680" y="5718048"/>
                  <a:pt x="610390" y="5720997"/>
                  <a:pt x="731520" y="5705856"/>
                </a:cubicBezTo>
                <a:cubicBezTo>
                  <a:pt x="758572" y="5702475"/>
                  <a:pt x="785395" y="5688557"/>
                  <a:pt x="804672" y="5669280"/>
                </a:cubicBezTo>
                <a:cubicBezTo>
                  <a:pt x="835756" y="5638196"/>
                  <a:pt x="863923" y="5601255"/>
                  <a:pt x="877824" y="5559552"/>
                </a:cubicBezTo>
                <a:lnTo>
                  <a:pt x="896112" y="5504688"/>
                </a:lnTo>
                <a:cubicBezTo>
                  <a:pt x="892430" y="5484439"/>
                  <a:pt x="904369" y="5276007"/>
                  <a:pt x="804672" y="5266944"/>
                </a:cubicBezTo>
                <a:cubicBezTo>
                  <a:pt x="755726" y="5262494"/>
                  <a:pt x="707136" y="5279136"/>
                  <a:pt x="658368" y="5285232"/>
                </a:cubicBezTo>
                <a:cubicBezTo>
                  <a:pt x="640080" y="5291328"/>
                  <a:pt x="620746" y="5294899"/>
                  <a:pt x="603504" y="5303520"/>
                </a:cubicBezTo>
                <a:cubicBezTo>
                  <a:pt x="583845" y="5313350"/>
                  <a:pt x="567723" y="5329191"/>
                  <a:pt x="548640" y="5340096"/>
                </a:cubicBezTo>
                <a:cubicBezTo>
                  <a:pt x="524970" y="5353622"/>
                  <a:pt x="499872" y="5364480"/>
                  <a:pt x="475488" y="5376672"/>
                </a:cubicBezTo>
                <a:cubicBezTo>
                  <a:pt x="469392" y="5394960"/>
                  <a:pt x="467417" y="5415189"/>
                  <a:pt x="457200" y="5431536"/>
                </a:cubicBezTo>
                <a:cubicBezTo>
                  <a:pt x="417744" y="5494665"/>
                  <a:pt x="362848" y="5544176"/>
                  <a:pt x="310896" y="5596128"/>
                </a:cubicBezTo>
                <a:cubicBezTo>
                  <a:pt x="250394" y="5777634"/>
                  <a:pt x="351902" y="5500371"/>
                  <a:pt x="237744" y="5705856"/>
                </a:cubicBezTo>
                <a:cubicBezTo>
                  <a:pt x="219020" y="5739559"/>
                  <a:pt x="201168" y="5815584"/>
                  <a:pt x="201168" y="5815584"/>
                </a:cubicBezTo>
                <a:cubicBezTo>
                  <a:pt x="207264" y="5967984"/>
                  <a:pt x="208962" y="6120624"/>
                  <a:pt x="219456" y="6272784"/>
                </a:cubicBezTo>
                <a:cubicBezTo>
                  <a:pt x="221185" y="6297859"/>
                  <a:pt x="225274" y="6324113"/>
                  <a:pt x="237744" y="6345936"/>
                </a:cubicBezTo>
                <a:cubicBezTo>
                  <a:pt x="259407" y="6383847"/>
                  <a:pt x="312512" y="6414069"/>
                  <a:pt x="347472" y="6437376"/>
                </a:cubicBezTo>
                <a:cubicBezTo>
                  <a:pt x="392318" y="6504645"/>
                  <a:pt x="406457" y="6537110"/>
                  <a:pt x="493776" y="6583680"/>
                </a:cubicBezTo>
                <a:cubicBezTo>
                  <a:pt x="544804" y="6610895"/>
                  <a:pt x="603504" y="6620256"/>
                  <a:pt x="658368" y="6638544"/>
                </a:cubicBezTo>
                <a:cubicBezTo>
                  <a:pt x="733367" y="6663544"/>
                  <a:pt x="819464" y="6694008"/>
                  <a:pt x="896112" y="6711696"/>
                </a:cubicBezTo>
                <a:cubicBezTo>
                  <a:pt x="1021488" y="6740629"/>
                  <a:pt x="1181645" y="6741958"/>
                  <a:pt x="1298448" y="6748272"/>
                </a:cubicBezTo>
                <a:lnTo>
                  <a:pt x="1682496" y="6766560"/>
                </a:lnTo>
                <a:cubicBezTo>
                  <a:pt x="1719072" y="6760464"/>
                  <a:pt x="1758339" y="6763332"/>
                  <a:pt x="1792224" y="6748272"/>
                </a:cubicBezTo>
                <a:cubicBezTo>
                  <a:pt x="1815858" y="6737768"/>
                  <a:pt x="1832742" y="6714927"/>
                  <a:pt x="1847088" y="6693408"/>
                </a:cubicBezTo>
                <a:cubicBezTo>
                  <a:pt x="1867241" y="6663178"/>
                  <a:pt x="1881175" y="6542508"/>
                  <a:pt x="1883664" y="6528816"/>
                </a:cubicBezTo>
                <a:cubicBezTo>
                  <a:pt x="1889224" y="6498234"/>
                  <a:pt x="1894963" y="6467664"/>
                  <a:pt x="1901952" y="6437376"/>
                </a:cubicBezTo>
                <a:cubicBezTo>
                  <a:pt x="1913255" y="6388394"/>
                  <a:pt x="1938528" y="6291072"/>
                  <a:pt x="1938528" y="6291072"/>
                </a:cubicBezTo>
                <a:cubicBezTo>
                  <a:pt x="1926336" y="6211824"/>
                  <a:pt x="1926097" y="6129787"/>
                  <a:pt x="1901952" y="6053328"/>
                </a:cubicBezTo>
                <a:cubicBezTo>
                  <a:pt x="1888715" y="6011410"/>
                  <a:pt x="1851417" y="5981294"/>
                  <a:pt x="1828800" y="5943600"/>
                </a:cubicBezTo>
                <a:cubicBezTo>
                  <a:pt x="1810512" y="5913120"/>
                  <a:pt x="1799070" y="5877294"/>
                  <a:pt x="1773936" y="5852160"/>
                </a:cubicBezTo>
                <a:cubicBezTo>
                  <a:pt x="1760305" y="5838529"/>
                  <a:pt x="1737360" y="5839968"/>
                  <a:pt x="1719072" y="5833872"/>
                </a:cubicBezTo>
                <a:cubicBezTo>
                  <a:pt x="1584960" y="5839968"/>
                  <a:pt x="1450559" y="5841454"/>
                  <a:pt x="1316736" y="5852160"/>
                </a:cubicBezTo>
                <a:cubicBezTo>
                  <a:pt x="1297520" y="5853697"/>
                  <a:pt x="1279114" y="5861827"/>
                  <a:pt x="1261872" y="5870448"/>
                </a:cubicBezTo>
                <a:cubicBezTo>
                  <a:pt x="1242213" y="5880278"/>
                  <a:pt x="1223893" y="5892953"/>
                  <a:pt x="1207008" y="5907024"/>
                </a:cubicBezTo>
                <a:cubicBezTo>
                  <a:pt x="1187139" y="5923581"/>
                  <a:pt x="1170432" y="5943600"/>
                  <a:pt x="1152144" y="5961888"/>
                </a:cubicBezTo>
                <a:lnTo>
                  <a:pt x="1115568" y="6071616"/>
                </a:lnTo>
                <a:lnTo>
                  <a:pt x="1097280" y="6126480"/>
                </a:lnTo>
                <a:cubicBezTo>
                  <a:pt x="1103376" y="6205728"/>
                  <a:pt x="1090434" y="6288821"/>
                  <a:pt x="1115568" y="6364224"/>
                </a:cubicBezTo>
                <a:cubicBezTo>
                  <a:pt x="1134845" y="6422056"/>
                  <a:pt x="1191481" y="6459806"/>
                  <a:pt x="1225296" y="6510528"/>
                </a:cubicBezTo>
                <a:cubicBezTo>
                  <a:pt x="1237488" y="6528816"/>
                  <a:pt x="1247801" y="6548507"/>
                  <a:pt x="1261872" y="6565392"/>
                </a:cubicBezTo>
                <a:cubicBezTo>
                  <a:pt x="1290547" y="6599803"/>
                  <a:pt x="1352309" y="6654243"/>
                  <a:pt x="1389888" y="6675120"/>
                </a:cubicBezTo>
                <a:cubicBezTo>
                  <a:pt x="1418585" y="6691063"/>
                  <a:pt x="1451329" y="6698363"/>
                  <a:pt x="1481328" y="6711696"/>
                </a:cubicBezTo>
                <a:cubicBezTo>
                  <a:pt x="1506240" y="6722768"/>
                  <a:pt x="1528954" y="6738700"/>
                  <a:pt x="1554480" y="6748272"/>
                </a:cubicBezTo>
                <a:cubicBezTo>
                  <a:pt x="1578014" y="6757097"/>
                  <a:pt x="1603465" y="6759655"/>
                  <a:pt x="1627632" y="6766560"/>
                </a:cubicBezTo>
                <a:cubicBezTo>
                  <a:pt x="1758847" y="6804050"/>
                  <a:pt x="1588030" y="6765955"/>
                  <a:pt x="1773936" y="6803136"/>
                </a:cubicBezTo>
                <a:cubicBezTo>
                  <a:pt x="2034639" y="6933487"/>
                  <a:pt x="1765015" y="6808593"/>
                  <a:pt x="1956816" y="6876288"/>
                </a:cubicBezTo>
                <a:cubicBezTo>
                  <a:pt x="2036883" y="6904547"/>
                  <a:pt x="2111301" y="6951076"/>
                  <a:pt x="2194560" y="6967728"/>
                </a:cubicBezTo>
                <a:cubicBezTo>
                  <a:pt x="2531593" y="7035135"/>
                  <a:pt x="2115924" y="6948069"/>
                  <a:pt x="2340864" y="7004304"/>
                </a:cubicBezTo>
                <a:cubicBezTo>
                  <a:pt x="2437544" y="7028474"/>
                  <a:pt x="2438768" y="7019140"/>
                  <a:pt x="2542032" y="7040880"/>
                </a:cubicBezTo>
                <a:cubicBezTo>
                  <a:pt x="2621618" y="7057635"/>
                  <a:pt x="2700190" y="7078989"/>
                  <a:pt x="2779776" y="7095744"/>
                </a:cubicBezTo>
                <a:cubicBezTo>
                  <a:pt x="2833344" y="7107022"/>
                  <a:pt x="2967508" y="7125175"/>
                  <a:pt x="3017520" y="7132320"/>
                </a:cubicBezTo>
                <a:cubicBezTo>
                  <a:pt x="3115056" y="7126224"/>
                  <a:pt x="3213483" y="7128529"/>
                  <a:pt x="3310128" y="7114032"/>
                </a:cubicBezTo>
                <a:cubicBezTo>
                  <a:pt x="3337089" y="7109988"/>
                  <a:pt x="3358222" y="7088195"/>
                  <a:pt x="3383280" y="7077456"/>
                </a:cubicBezTo>
                <a:cubicBezTo>
                  <a:pt x="3500778" y="7027100"/>
                  <a:pt x="3390049" y="7109724"/>
                  <a:pt x="3584448" y="6986016"/>
                </a:cubicBezTo>
                <a:cubicBezTo>
                  <a:pt x="3606268" y="6972131"/>
                  <a:pt x="3619295" y="6947530"/>
                  <a:pt x="3639312" y="6931152"/>
                </a:cubicBezTo>
                <a:cubicBezTo>
                  <a:pt x="3686492" y="6892550"/>
                  <a:pt x="3734894" y="6855239"/>
                  <a:pt x="3785616" y="6821424"/>
                </a:cubicBezTo>
                <a:cubicBezTo>
                  <a:pt x="3803904" y="6809232"/>
                  <a:pt x="3824217" y="6799633"/>
                  <a:pt x="3840480" y="6784848"/>
                </a:cubicBezTo>
                <a:cubicBezTo>
                  <a:pt x="3891512" y="6738455"/>
                  <a:pt x="3986784" y="6638544"/>
                  <a:pt x="3986784" y="6638544"/>
                </a:cubicBezTo>
                <a:cubicBezTo>
                  <a:pt x="4026021" y="6520833"/>
                  <a:pt x="3988895" y="6644166"/>
                  <a:pt x="4023360" y="6437376"/>
                </a:cubicBezTo>
                <a:cubicBezTo>
                  <a:pt x="4027492" y="6412584"/>
                  <a:pt x="4035552" y="6388608"/>
                  <a:pt x="4041648" y="6364224"/>
                </a:cubicBezTo>
                <a:cubicBezTo>
                  <a:pt x="4030291" y="6239302"/>
                  <a:pt x="4032066" y="6179592"/>
                  <a:pt x="4005072" y="6071616"/>
                </a:cubicBezTo>
                <a:cubicBezTo>
                  <a:pt x="4000397" y="6052914"/>
                  <a:pt x="3996348" y="6033489"/>
                  <a:pt x="3986784" y="6016752"/>
                </a:cubicBezTo>
                <a:cubicBezTo>
                  <a:pt x="3897267" y="5860097"/>
                  <a:pt x="3969709" y="6018451"/>
                  <a:pt x="3877056" y="5888736"/>
                </a:cubicBezTo>
                <a:cubicBezTo>
                  <a:pt x="3861210" y="5866552"/>
                  <a:pt x="3855602" y="5838267"/>
                  <a:pt x="3840480" y="5815584"/>
                </a:cubicBezTo>
                <a:cubicBezTo>
                  <a:pt x="3797734" y="5751466"/>
                  <a:pt x="3759943" y="5707644"/>
                  <a:pt x="3694176" y="5669280"/>
                </a:cubicBezTo>
                <a:cubicBezTo>
                  <a:pt x="3647079" y="5641807"/>
                  <a:pt x="3547872" y="5596128"/>
                  <a:pt x="3547872" y="5596128"/>
                </a:cubicBezTo>
                <a:cubicBezTo>
                  <a:pt x="3291840" y="5602224"/>
                  <a:pt x="3035628" y="5603045"/>
                  <a:pt x="2779776" y="5614416"/>
                </a:cubicBezTo>
                <a:cubicBezTo>
                  <a:pt x="2760518" y="5615272"/>
                  <a:pt x="2743448" y="5627408"/>
                  <a:pt x="2724912" y="5632704"/>
                </a:cubicBezTo>
                <a:cubicBezTo>
                  <a:pt x="2564168" y="5678631"/>
                  <a:pt x="2728441" y="5625432"/>
                  <a:pt x="2596896" y="5669280"/>
                </a:cubicBezTo>
                <a:cubicBezTo>
                  <a:pt x="2572512" y="5687568"/>
                  <a:pt x="2548547" y="5706428"/>
                  <a:pt x="2523744" y="5724144"/>
                </a:cubicBezTo>
                <a:cubicBezTo>
                  <a:pt x="2505859" y="5736919"/>
                  <a:pt x="2485568" y="5746416"/>
                  <a:pt x="2468880" y="5760720"/>
                </a:cubicBezTo>
                <a:cubicBezTo>
                  <a:pt x="2442698" y="5783162"/>
                  <a:pt x="2420112" y="5809488"/>
                  <a:pt x="2395728" y="5833872"/>
                </a:cubicBezTo>
                <a:cubicBezTo>
                  <a:pt x="2389632" y="5858256"/>
                  <a:pt x="2384345" y="5882857"/>
                  <a:pt x="2377440" y="5907024"/>
                </a:cubicBezTo>
                <a:cubicBezTo>
                  <a:pt x="2372144" y="5925560"/>
                  <a:pt x="2358020" y="5942644"/>
                  <a:pt x="2359152" y="5961888"/>
                </a:cubicBezTo>
                <a:cubicBezTo>
                  <a:pt x="2364214" y="6047950"/>
                  <a:pt x="2380746" y="6133021"/>
                  <a:pt x="2395728" y="6217920"/>
                </a:cubicBezTo>
                <a:cubicBezTo>
                  <a:pt x="2399078" y="6236904"/>
                  <a:pt x="2404452" y="6256047"/>
                  <a:pt x="2414016" y="6272784"/>
                </a:cubicBezTo>
                <a:cubicBezTo>
                  <a:pt x="2429138" y="6299248"/>
                  <a:pt x="2447327" y="6324383"/>
                  <a:pt x="2468880" y="6345936"/>
                </a:cubicBezTo>
                <a:cubicBezTo>
                  <a:pt x="2496481" y="6373537"/>
                  <a:pt x="2528752" y="6396130"/>
                  <a:pt x="2560320" y="6419088"/>
                </a:cubicBezTo>
                <a:cubicBezTo>
                  <a:pt x="2595871" y="6444943"/>
                  <a:pt x="2635722" y="6464779"/>
                  <a:pt x="2670048" y="6492240"/>
                </a:cubicBezTo>
                <a:cubicBezTo>
                  <a:pt x="2785760" y="6584810"/>
                  <a:pt x="2723213" y="6557737"/>
                  <a:pt x="2852928" y="6583680"/>
                </a:cubicBezTo>
                <a:cubicBezTo>
                  <a:pt x="3047265" y="6694730"/>
                  <a:pt x="2915363" y="6630459"/>
                  <a:pt x="3145536" y="6711696"/>
                </a:cubicBezTo>
                <a:cubicBezTo>
                  <a:pt x="3329467" y="6776613"/>
                  <a:pt x="3464239" y="6846052"/>
                  <a:pt x="3675888" y="6876288"/>
                </a:cubicBezTo>
                <a:cubicBezTo>
                  <a:pt x="3864552" y="6903240"/>
                  <a:pt x="3761013" y="6890287"/>
                  <a:pt x="3986784" y="6912864"/>
                </a:cubicBezTo>
                <a:lnTo>
                  <a:pt x="5431536" y="6894576"/>
                </a:lnTo>
                <a:cubicBezTo>
                  <a:pt x="5459703" y="6893928"/>
                  <a:pt x="5670313" y="6863078"/>
                  <a:pt x="5705856" y="6858000"/>
                </a:cubicBezTo>
                <a:cubicBezTo>
                  <a:pt x="5885081" y="6786310"/>
                  <a:pt x="5715803" y="6863213"/>
                  <a:pt x="5870448" y="6766560"/>
                </a:cubicBezTo>
                <a:cubicBezTo>
                  <a:pt x="5998828" y="6686323"/>
                  <a:pt x="5893875" y="6779709"/>
                  <a:pt x="5998464" y="6675120"/>
                </a:cubicBezTo>
                <a:cubicBezTo>
                  <a:pt x="6016752" y="6632448"/>
                  <a:pt x="6037462" y="6590735"/>
                  <a:pt x="6053328" y="6547104"/>
                </a:cubicBezTo>
                <a:cubicBezTo>
                  <a:pt x="6076344" y="6483811"/>
                  <a:pt x="6082562" y="6386381"/>
                  <a:pt x="6089904" y="6327648"/>
                </a:cubicBezTo>
                <a:cubicBezTo>
                  <a:pt x="6083808" y="6278880"/>
                  <a:pt x="6106369" y="6216097"/>
                  <a:pt x="6071616" y="6181344"/>
                </a:cubicBezTo>
                <a:cubicBezTo>
                  <a:pt x="6050063" y="6159791"/>
                  <a:pt x="6036823" y="6231557"/>
                  <a:pt x="6016752" y="6254496"/>
                </a:cubicBezTo>
                <a:cubicBezTo>
                  <a:pt x="5994044" y="6280448"/>
                  <a:pt x="5964291" y="6300061"/>
                  <a:pt x="5943600" y="6327648"/>
                </a:cubicBezTo>
                <a:cubicBezTo>
                  <a:pt x="5927243" y="6349458"/>
                  <a:pt x="5920264" y="6376969"/>
                  <a:pt x="5907024" y="6400800"/>
                </a:cubicBezTo>
                <a:cubicBezTo>
                  <a:pt x="5889762" y="6431872"/>
                  <a:pt x="5870448" y="6461760"/>
                  <a:pt x="5852160" y="6492240"/>
                </a:cubicBezTo>
                <a:cubicBezTo>
                  <a:pt x="5858256" y="6541008"/>
                  <a:pt x="5847320" y="6595179"/>
                  <a:pt x="5870448" y="6638544"/>
                </a:cubicBezTo>
                <a:cubicBezTo>
                  <a:pt x="5955954" y="6798869"/>
                  <a:pt x="5972400" y="6733685"/>
                  <a:pt x="6071616" y="6803136"/>
                </a:cubicBezTo>
                <a:cubicBezTo>
                  <a:pt x="6124416" y="6840096"/>
                  <a:pt x="6225470" y="6944450"/>
                  <a:pt x="6291072" y="6967728"/>
                </a:cubicBezTo>
                <a:cubicBezTo>
                  <a:pt x="6723167" y="7121052"/>
                  <a:pt x="6682657" y="7081378"/>
                  <a:pt x="7077456" y="7132320"/>
                </a:cubicBezTo>
                <a:cubicBezTo>
                  <a:pt x="7156977" y="7142581"/>
                  <a:pt x="7235055" y="7166515"/>
                  <a:pt x="7315200" y="7168896"/>
                </a:cubicBezTo>
                <a:cubicBezTo>
                  <a:pt x="7851446" y="7184824"/>
                  <a:pt x="8388096" y="7181088"/>
                  <a:pt x="8924544" y="7187184"/>
                </a:cubicBezTo>
                <a:cubicBezTo>
                  <a:pt x="8973312" y="7199376"/>
                  <a:pt x="9020579" y="7223760"/>
                  <a:pt x="9070848" y="7223760"/>
                </a:cubicBezTo>
                <a:cubicBezTo>
                  <a:pt x="9223735" y="7223760"/>
                  <a:pt x="9380112" y="7225776"/>
                  <a:pt x="9528048" y="7187184"/>
                </a:cubicBezTo>
                <a:cubicBezTo>
                  <a:pt x="9554427" y="7180302"/>
                  <a:pt x="9504712" y="7137863"/>
                  <a:pt x="9491472" y="7114032"/>
                </a:cubicBezTo>
                <a:cubicBezTo>
                  <a:pt x="9474210" y="7082960"/>
                  <a:pt x="9456325" y="7052168"/>
                  <a:pt x="9436608" y="7022592"/>
                </a:cubicBezTo>
                <a:cubicBezTo>
                  <a:pt x="9383143" y="6942394"/>
                  <a:pt x="9340171" y="6853003"/>
                  <a:pt x="9272016" y="6784848"/>
                </a:cubicBezTo>
                <a:cubicBezTo>
                  <a:pt x="9241536" y="6754368"/>
                  <a:pt x="9207872" y="6726770"/>
                  <a:pt x="9180576" y="6693408"/>
                </a:cubicBezTo>
                <a:cubicBezTo>
                  <a:pt x="8972945" y="6439637"/>
                  <a:pt x="9228996" y="6705252"/>
                  <a:pt x="9034272" y="6510528"/>
                </a:cubicBezTo>
                <a:cubicBezTo>
                  <a:pt x="8990788" y="6380075"/>
                  <a:pt x="9052447" y="6537790"/>
                  <a:pt x="8961120" y="6400800"/>
                </a:cubicBezTo>
                <a:cubicBezTo>
                  <a:pt x="8950427" y="6384760"/>
                  <a:pt x="8950426" y="6363655"/>
                  <a:pt x="8942832" y="6345936"/>
                </a:cubicBezTo>
                <a:cubicBezTo>
                  <a:pt x="8932093" y="6320878"/>
                  <a:pt x="8916381" y="6298096"/>
                  <a:pt x="8906256" y="6272784"/>
                </a:cubicBezTo>
                <a:cubicBezTo>
                  <a:pt x="8879757" y="6206535"/>
                  <a:pt x="8861211" y="6137199"/>
                  <a:pt x="8833104" y="6071616"/>
                </a:cubicBezTo>
                <a:cubicBezTo>
                  <a:pt x="8824446" y="6051414"/>
                  <a:pt x="8807202" y="6035965"/>
                  <a:pt x="8796528" y="6016752"/>
                </a:cubicBezTo>
                <a:cubicBezTo>
                  <a:pt x="8746853" y="5927337"/>
                  <a:pt x="8740900" y="5905115"/>
                  <a:pt x="8705088" y="5815584"/>
                </a:cubicBezTo>
                <a:cubicBezTo>
                  <a:pt x="8698992" y="5779008"/>
                  <a:pt x="8697455" y="5741373"/>
                  <a:pt x="8686800" y="5705856"/>
                </a:cubicBezTo>
                <a:cubicBezTo>
                  <a:pt x="8678966" y="5679744"/>
                  <a:pt x="8656836" y="5659152"/>
                  <a:pt x="8650224" y="5632704"/>
                </a:cubicBezTo>
                <a:cubicBezTo>
                  <a:pt x="8638304" y="5585024"/>
                  <a:pt x="8640728" y="5534755"/>
                  <a:pt x="8631936" y="5486400"/>
                </a:cubicBezTo>
                <a:cubicBezTo>
                  <a:pt x="8628488" y="5467434"/>
                  <a:pt x="8619744" y="5449824"/>
                  <a:pt x="8613648" y="5431536"/>
                </a:cubicBezTo>
                <a:cubicBezTo>
                  <a:pt x="8609294" y="5353162"/>
                  <a:pt x="8573665" y="4973133"/>
                  <a:pt x="8613648" y="4864608"/>
                </a:cubicBezTo>
                <a:cubicBezTo>
                  <a:pt x="8631530" y="4816071"/>
                  <a:pt x="8680847" y="4784323"/>
                  <a:pt x="8723376" y="4754880"/>
                </a:cubicBezTo>
                <a:cubicBezTo>
                  <a:pt x="8800198" y="4701696"/>
                  <a:pt x="8978891" y="4668726"/>
                  <a:pt x="9052560" y="4645152"/>
                </a:cubicBezTo>
                <a:cubicBezTo>
                  <a:pt x="9138872" y="4617532"/>
                  <a:pt x="9221702" y="4579457"/>
                  <a:pt x="9308592" y="4553712"/>
                </a:cubicBezTo>
                <a:cubicBezTo>
                  <a:pt x="9386572" y="4530607"/>
                  <a:pt x="9468310" y="4521797"/>
                  <a:pt x="9546336" y="4498848"/>
                </a:cubicBezTo>
                <a:cubicBezTo>
                  <a:pt x="9675793" y="4460772"/>
                  <a:pt x="9798064" y="4397296"/>
                  <a:pt x="9930384" y="4370832"/>
                </a:cubicBezTo>
                <a:cubicBezTo>
                  <a:pt x="10155532" y="4325802"/>
                  <a:pt x="10051722" y="4343048"/>
                  <a:pt x="10241280" y="4315968"/>
                </a:cubicBezTo>
                <a:cubicBezTo>
                  <a:pt x="10288968" y="4268280"/>
                  <a:pt x="10305823" y="4220992"/>
                  <a:pt x="10387584" y="4279392"/>
                </a:cubicBezTo>
                <a:cubicBezTo>
                  <a:pt x="10409768" y="4295238"/>
                  <a:pt x="10414035" y="4327232"/>
                  <a:pt x="10424160" y="4352544"/>
                </a:cubicBezTo>
                <a:cubicBezTo>
                  <a:pt x="10438479" y="4388341"/>
                  <a:pt x="10460736" y="4462272"/>
                  <a:pt x="10460736" y="4462272"/>
                </a:cubicBezTo>
                <a:cubicBezTo>
                  <a:pt x="10454640" y="4602480"/>
                  <a:pt x="10457399" y="4743354"/>
                  <a:pt x="10442448" y="4882896"/>
                </a:cubicBezTo>
                <a:cubicBezTo>
                  <a:pt x="10438951" y="4915537"/>
                  <a:pt x="10417091" y="4943484"/>
                  <a:pt x="10405872" y="4974336"/>
                </a:cubicBezTo>
                <a:cubicBezTo>
                  <a:pt x="10392696" y="5010569"/>
                  <a:pt x="10396558" y="5056802"/>
                  <a:pt x="10369296" y="5084064"/>
                </a:cubicBezTo>
                <a:cubicBezTo>
                  <a:pt x="10351008" y="5102352"/>
                  <a:pt x="10328418" y="5117172"/>
                  <a:pt x="10314432" y="5138928"/>
                </a:cubicBezTo>
                <a:cubicBezTo>
                  <a:pt x="10273127" y="5203179"/>
                  <a:pt x="10249101" y="5277941"/>
                  <a:pt x="10204704" y="5340096"/>
                </a:cubicBezTo>
                <a:cubicBezTo>
                  <a:pt x="10186988" y="5364899"/>
                  <a:pt x="10156355" y="5377244"/>
                  <a:pt x="10131552" y="5394960"/>
                </a:cubicBezTo>
                <a:cubicBezTo>
                  <a:pt x="10113667" y="5407735"/>
                  <a:pt x="10093573" y="5417465"/>
                  <a:pt x="10076688" y="5431536"/>
                </a:cubicBezTo>
                <a:cubicBezTo>
                  <a:pt x="10056819" y="5448093"/>
                  <a:pt x="10044279" y="5473568"/>
                  <a:pt x="10021824" y="5486400"/>
                </a:cubicBezTo>
                <a:cubicBezTo>
                  <a:pt x="10000001" y="5498870"/>
                  <a:pt x="9972206" y="5495863"/>
                  <a:pt x="9948672" y="5504688"/>
                </a:cubicBezTo>
                <a:cubicBezTo>
                  <a:pt x="9923146" y="5514260"/>
                  <a:pt x="9899904" y="5529072"/>
                  <a:pt x="9875520" y="5541264"/>
                </a:cubicBezTo>
                <a:cubicBezTo>
                  <a:pt x="9729216" y="5535168"/>
                  <a:pt x="9577740" y="5562012"/>
                  <a:pt x="9436608" y="5522976"/>
                </a:cubicBezTo>
                <a:cubicBezTo>
                  <a:pt x="9284187" y="5480817"/>
                  <a:pt x="9162817" y="5362253"/>
                  <a:pt x="9015984" y="5303520"/>
                </a:cubicBezTo>
                <a:cubicBezTo>
                  <a:pt x="8924544" y="5266944"/>
                  <a:pt x="8827861" y="5241427"/>
                  <a:pt x="8741664" y="5193792"/>
                </a:cubicBezTo>
                <a:cubicBezTo>
                  <a:pt x="8595157" y="5112828"/>
                  <a:pt x="8467366" y="5000764"/>
                  <a:pt x="8321040" y="4919472"/>
                </a:cubicBezTo>
                <a:cubicBezTo>
                  <a:pt x="8266176" y="4888992"/>
                  <a:pt x="8206304" y="4866157"/>
                  <a:pt x="8156448" y="4828032"/>
                </a:cubicBezTo>
                <a:cubicBezTo>
                  <a:pt x="8101662" y="4786137"/>
                  <a:pt x="8010144" y="4681728"/>
                  <a:pt x="8010144" y="4681728"/>
                </a:cubicBezTo>
                <a:cubicBezTo>
                  <a:pt x="8004048" y="4663440"/>
                  <a:pt x="7991856" y="4646141"/>
                  <a:pt x="7991856" y="4626864"/>
                </a:cubicBezTo>
                <a:cubicBezTo>
                  <a:pt x="7991856" y="4443882"/>
                  <a:pt x="7994061" y="4260497"/>
                  <a:pt x="8010144" y="4078224"/>
                </a:cubicBezTo>
                <a:cubicBezTo>
                  <a:pt x="8012540" y="4051067"/>
                  <a:pt x="8028978" y="4025771"/>
                  <a:pt x="8046720" y="4005072"/>
                </a:cubicBezTo>
                <a:cubicBezTo>
                  <a:pt x="8102825" y="3939616"/>
                  <a:pt x="8158974" y="3871630"/>
                  <a:pt x="8229600" y="3822192"/>
                </a:cubicBezTo>
                <a:cubicBezTo>
                  <a:pt x="8276518" y="3789350"/>
                  <a:pt x="8469105" y="3728689"/>
                  <a:pt x="8540496" y="3712464"/>
                </a:cubicBezTo>
                <a:cubicBezTo>
                  <a:pt x="8631428" y="3691798"/>
                  <a:pt x="8814816" y="3657600"/>
                  <a:pt x="8814816" y="3657600"/>
                </a:cubicBezTo>
                <a:cubicBezTo>
                  <a:pt x="8869680" y="3669792"/>
                  <a:pt x="8924884" y="3680545"/>
                  <a:pt x="8979408" y="3694176"/>
                </a:cubicBezTo>
                <a:cubicBezTo>
                  <a:pt x="8998110" y="3698851"/>
                  <a:pt x="9019352" y="3700257"/>
                  <a:pt x="9034272" y="3712464"/>
                </a:cubicBezTo>
                <a:cubicBezTo>
                  <a:pt x="9158369" y="3813998"/>
                  <a:pt x="9225112" y="3918073"/>
                  <a:pt x="9326880" y="4041648"/>
                </a:cubicBezTo>
                <a:cubicBezTo>
                  <a:pt x="9362608" y="4085032"/>
                  <a:pt x="9405433" y="4122901"/>
                  <a:pt x="9436608" y="4169664"/>
                </a:cubicBezTo>
                <a:cubicBezTo>
                  <a:pt x="9473184" y="4224528"/>
                  <a:pt x="9506133" y="4281992"/>
                  <a:pt x="9546336" y="4334256"/>
                </a:cubicBezTo>
                <a:cubicBezTo>
                  <a:pt x="9667817" y="4492182"/>
                  <a:pt x="9582338" y="4306820"/>
                  <a:pt x="9710928" y="4535424"/>
                </a:cubicBezTo>
                <a:cubicBezTo>
                  <a:pt x="9740363" y="4587752"/>
                  <a:pt x="9755616" y="4647154"/>
                  <a:pt x="9784080" y="4700016"/>
                </a:cubicBezTo>
                <a:cubicBezTo>
                  <a:pt x="9841082" y="4805877"/>
                  <a:pt x="9905795" y="4907401"/>
                  <a:pt x="9966960" y="5010912"/>
                </a:cubicBezTo>
                <a:cubicBezTo>
                  <a:pt x="9985043" y="5041514"/>
                  <a:pt x="10021824" y="5102352"/>
                  <a:pt x="10021824" y="5102352"/>
                </a:cubicBezTo>
                <a:cubicBezTo>
                  <a:pt x="10027920" y="5132832"/>
                  <a:pt x="10033369" y="5163449"/>
                  <a:pt x="10040112" y="5193792"/>
                </a:cubicBezTo>
                <a:cubicBezTo>
                  <a:pt x="10045564" y="5218328"/>
                  <a:pt x="10054845" y="5242062"/>
                  <a:pt x="10058400" y="5266944"/>
                </a:cubicBezTo>
                <a:cubicBezTo>
                  <a:pt x="10067064" y="5327592"/>
                  <a:pt x="10069089" y="5389033"/>
                  <a:pt x="10076688" y="5449824"/>
                </a:cubicBezTo>
                <a:cubicBezTo>
                  <a:pt x="10084487" y="5512219"/>
                  <a:pt x="10100780" y="5588572"/>
                  <a:pt x="10113264" y="5650992"/>
                </a:cubicBezTo>
                <a:cubicBezTo>
                  <a:pt x="10107168" y="5864352"/>
                  <a:pt x="10114899" y="6078557"/>
                  <a:pt x="10094976" y="6291072"/>
                </a:cubicBezTo>
                <a:cubicBezTo>
                  <a:pt x="10092924" y="6312955"/>
                  <a:pt x="10066117" y="6256788"/>
                  <a:pt x="10058400" y="6236208"/>
                </a:cubicBezTo>
                <a:cubicBezTo>
                  <a:pt x="10047486" y="6207103"/>
                  <a:pt x="10046208" y="6175248"/>
                  <a:pt x="10040112" y="6144768"/>
                </a:cubicBezTo>
                <a:cubicBezTo>
                  <a:pt x="10052304" y="5961888"/>
                  <a:pt x="10056988" y="5778352"/>
                  <a:pt x="10076688" y="5596128"/>
                </a:cubicBezTo>
                <a:cubicBezTo>
                  <a:pt x="10089282" y="5479637"/>
                  <a:pt x="10117461" y="5469562"/>
                  <a:pt x="10168128" y="5376672"/>
                </a:cubicBezTo>
                <a:cubicBezTo>
                  <a:pt x="10187710" y="5340772"/>
                  <a:pt x="10201953" y="5302010"/>
                  <a:pt x="10222992" y="5266944"/>
                </a:cubicBezTo>
                <a:cubicBezTo>
                  <a:pt x="10238674" y="5240808"/>
                  <a:pt x="10262174" y="5219928"/>
                  <a:pt x="10277856" y="5193792"/>
                </a:cubicBezTo>
                <a:cubicBezTo>
                  <a:pt x="10298895" y="5158726"/>
                  <a:pt x="10313333" y="5120069"/>
                  <a:pt x="10332720" y="5084064"/>
                </a:cubicBezTo>
                <a:cubicBezTo>
                  <a:pt x="10402938" y="4953659"/>
                  <a:pt x="10387581" y="4980435"/>
                  <a:pt x="10460736" y="4882896"/>
                </a:cubicBezTo>
                <a:cubicBezTo>
                  <a:pt x="10472928" y="4846320"/>
                  <a:pt x="10486720" y="4810239"/>
                  <a:pt x="10497312" y="4773168"/>
                </a:cubicBezTo>
                <a:cubicBezTo>
                  <a:pt x="10536482" y="4636073"/>
                  <a:pt x="10585018" y="4383995"/>
                  <a:pt x="10607040" y="4279392"/>
                </a:cubicBezTo>
                <a:cubicBezTo>
                  <a:pt x="10613136" y="4212336"/>
                  <a:pt x="10616619" y="4144991"/>
                  <a:pt x="10625328" y="4078224"/>
                </a:cubicBezTo>
                <a:cubicBezTo>
                  <a:pt x="10634920" y="4004686"/>
                  <a:pt x="10643917" y="3930715"/>
                  <a:pt x="10661904" y="3858768"/>
                </a:cubicBezTo>
                <a:cubicBezTo>
                  <a:pt x="10668000" y="3834384"/>
                  <a:pt x="10675696" y="3810345"/>
                  <a:pt x="10680192" y="3785616"/>
                </a:cubicBezTo>
                <a:cubicBezTo>
                  <a:pt x="10687903" y="3743206"/>
                  <a:pt x="10691394" y="3700119"/>
                  <a:pt x="10698480" y="3657600"/>
                </a:cubicBezTo>
                <a:cubicBezTo>
                  <a:pt x="10709685" y="3590372"/>
                  <a:pt x="10723851" y="3523660"/>
                  <a:pt x="10735056" y="3456432"/>
                </a:cubicBezTo>
                <a:cubicBezTo>
                  <a:pt x="10763075" y="3288318"/>
                  <a:pt x="10736580" y="3378707"/>
                  <a:pt x="10771632" y="3273552"/>
                </a:cubicBezTo>
                <a:cubicBezTo>
                  <a:pt x="10783824" y="3115056"/>
                  <a:pt x="10793370" y="2956334"/>
                  <a:pt x="10808208" y="2798064"/>
                </a:cubicBezTo>
                <a:cubicBezTo>
                  <a:pt x="10811669" y="2761145"/>
                  <a:pt x="10820858" y="2724985"/>
                  <a:pt x="10826496" y="2688336"/>
                </a:cubicBezTo>
                <a:cubicBezTo>
                  <a:pt x="10898486" y="2220398"/>
                  <a:pt x="10781249" y="2968492"/>
                  <a:pt x="10863072" y="2395728"/>
                </a:cubicBezTo>
                <a:cubicBezTo>
                  <a:pt x="10867468" y="2364957"/>
                  <a:pt x="10876512" y="2334991"/>
                  <a:pt x="10881360" y="2304288"/>
                </a:cubicBezTo>
                <a:cubicBezTo>
                  <a:pt x="10894806" y="2219133"/>
                  <a:pt x="10897027" y="2131892"/>
                  <a:pt x="10917936" y="2048256"/>
                </a:cubicBezTo>
                <a:cubicBezTo>
                  <a:pt x="10924032" y="2023872"/>
                  <a:pt x="10930958" y="1999681"/>
                  <a:pt x="10936224" y="1975104"/>
                </a:cubicBezTo>
                <a:cubicBezTo>
                  <a:pt x="10984652" y="1749107"/>
                  <a:pt x="10950638" y="1858709"/>
                  <a:pt x="10991088" y="1737360"/>
                </a:cubicBezTo>
                <a:cubicBezTo>
                  <a:pt x="10997184" y="1694688"/>
                  <a:pt x="11000922" y="1651612"/>
                  <a:pt x="11009376" y="1609344"/>
                </a:cubicBezTo>
                <a:cubicBezTo>
                  <a:pt x="11015797" y="1577241"/>
                  <a:pt x="11058393" y="1480582"/>
                  <a:pt x="11064240" y="1463040"/>
                </a:cubicBezTo>
                <a:cubicBezTo>
                  <a:pt x="11072188" y="1439195"/>
                  <a:pt x="11075306" y="1413962"/>
                  <a:pt x="11082528" y="1389888"/>
                </a:cubicBezTo>
                <a:cubicBezTo>
                  <a:pt x="11093607" y="1352959"/>
                  <a:pt x="11106912" y="1316736"/>
                  <a:pt x="11119104" y="1280160"/>
                </a:cubicBezTo>
                <a:cubicBezTo>
                  <a:pt x="11131296" y="1243584"/>
                  <a:pt x="11138438" y="1204916"/>
                  <a:pt x="11155680" y="1170432"/>
                </a:cubicBezTo>
                <a:cubicBezTo>
                  <a:pt x="11167872" y="1146048"/>
                  <a:pt x="11182131" y="1122592"/>
                  <a:pt x="11192256" y="1097280"/>
                </a:cubicBezTo>
                <a:cubicBezTo>
                  <a:pt x="11258277" y="932228"/>
                  <a:pt x="11190041" y="1039273"/>
                  <a:pt x="11283696" y="914400"/>
                </a:cubicBezTo>
                <a:lnTo>
                  <a:pt x="11338560" y="749808"/>
                </a:lnTo>
                <a:lnTo>
                  <a:pt x="11356848" y="694944"/>
                </a:lnTo>
                <a:cubicBezTo>
                  <a:pt x="11350752" y="676656"/>
                  <a:pt x="11352191" y="653711"/>
                  <a:pt x="11338560" y="640080"/>
                </a:cubicBezTo>
                <a:cubicBezTo>
                  <a:pt x="11324929" y="626449"/>
                  <a:pt x="11300433" y="631356"/>
                  <a:pt x="11283696" y="621792"/>
                </a:cubicBezTo>
                <a:cubicBezTo>
                  <a:pt x="11257232" y="606670"/>
                  <a:pt x="11237008" y="582050"/>
                  <a:pt x="11210544" y="566928"/>
                </a:cubicBezTo>
                <a:cubicBezTo>
                  <a:pt x="11192935" y="556866"/>
                  <a:pt x="11094718" y="532227"/>
                  <a:pt x="11082528" y="530352"/>
                </a:cubicBezTo>
                <a:cubicBezTo>
                  <a:pt x="11027968" y="521958"/>
                  <a:pt x="10972583" y="519871"/>
                  <a:pt x="10917936" y="512064"/>
                </a:cubicBezTo>
                <a:cubicBezTo>
                  <a:pt x="10887165" y="507668"/>
                  <a:pt x="10857078" y="499336"/>
                  <a:pt x="10826496" y="493776"/>
                </a:cubicBezTo>
                <a:cubicBezTo>
                  <a:pt x="10790014" y="487143"/>
                  <a:pt x="10753128" y="482760"/>
                  <a:pt x="10716768" y="475488"/>
                </a:cubicBezTo>
                <a:cubicBezTo>
                  <a:pt x="10692122" y="470559"/>
                  <a:pt x="10667783" y="464105"/>
                  <a:pt x="10643616" y="457200"/>
                </a:cubicBezTo>
                <a:cubicBezTo>
                  <a:pt x="10625080" y="451904"/>
                  <a:pt x="10607655" y="442693"/>
                  <a:pt x="10588752" y="438912"/>
                </a:cubicBezTo>
                <a:cubicBezTo>
                  <a:pt x="10546484" y="430458"/>
                  <a:pt x="10503340" y="427178"/>
                  <a:pt x="10460736" y="420624"/>
                </a:cubicBezTo>
                <a:cubicBezTo>
                  <a:pt x="10424087" y="414986"/>
                  <a:pt x="10387584" y="408432"/>
                  <a:pt x="10351008" y="402336"/>
                </a:cubicBezTo>
                <a:cubicBezTo>
                  <a:pt x="10320528" y="384048"/>
                  <a:pt x="10291927" y="362181"/>
                  <a:pt x="10259568" y="347472"/>
                </a:cubicBezTo>
                <a:cubicBezTo>
                  <a:pt x="10137942" y="292187"/>
                  <a:pt x="10165480" y="323950"/>
                  <a:pt x="10040112" y="292608"/>
                </a:cubicBezTo>
                <a:cubicBezTo>
                  <a:pt x="10002709" y="283257"/>
                  <a:pt x="9966960" y="268224"/>
                  <a:pt x="9930384" y="256032"/>
                </a:cubicBezTo>
                <a:cubicBezTo>
                  <a:pt x="9912096" y="249936"/>
                  <a:pt x="9894603" y="240470"/>
                  <a:pt x="9875520" y="237744"/>
                </a:cubicBezTo>
                <a:cubicBezTo>
                  <a:pt x="9834684" y="231910"/>
                  <a:pt x="9683450" y="211318"/>
                  <a:pt x="9637776" y="201168"/>
                </a:cubicBezTo>
                <a:cubicBezTo>
                  <a:pt x="9618958" y="196986"/>
                  <a:pt x="9601815" y="186661"/>
                  <a:pt x="9582912" y="182880"/>
                </a:cubicBezTo>
                <a:cubicBezTo>
                  <a:pt x="9540644" y="174426"/>
                  <a:pt x="9497568" y="170688"/>
                  <a:pt x="9454896" y="164592"/>
                </a:cubicBezTo>
                <a:cubicBezTo>
                  <a:pt x="9436608" y="158496"/>
                  <a:pt x="9419191" y="148433"/>
                  <a:pt x="9400032" y="146304"/>
                </a:cubicBezTo>
                <a:cubicBezTo>
                  <a:pt x="9051380" y="107565"/>
                  <a:pt x="8767401" y="136974"/>
                  <a:pt x="8394192" y="146304"/>
                </a:cubicBezTo>
                <a:cubicBezTo>
                  <a:pt x="8707898" y="342370"/>
                  <a:pt x="8384279" y="150491"/>
                  <a:pt x="8668512" y="292608"/>
                </a:cubicBezTo>
                <a:cubicBezTo>
                  <a:pt x="8749016" y="332860"/>
                  <a:pt x="8828109" y="375968"/>
                  <a:pt x="8906256" y="420624"/>
                </a:cubicBezTo>
                <a:cubicBezTo>
                  <a:pt x="8956188" y="449157"/>
                  <a:pt x="9001122" y="486345"/>
                  <a:pt x="9052560" y="512064"/>
                </a:cubicBezTo>
                <a:cubicBezTo>
                  <a:pt x="9075041" y="523304"/>
                  <a:pt x="9101545" y="523447"/>
                  <a:pt x="9125712" y="530352"/>
                </a:cubicBezTo>
                <a:cubicBezTo>
                  <a:pt x="9144248" y="535648"/>
                  <a:pt x="9162288" y="542544"/>
                  <a:pt x="9180576" y="548640"/>
                </a:cubicBezTo>
                <a:cubicBezTo>
                  <a:pt x="9308252" y="676316"/>
                  <a:pt x="9166793" y="551214"/>
                  <a:pt x="9290304" y="621792"/>
                </a:cubicBezTo>
                <a:cubicBezTo>
                  <a:pt x="9316768" y="636914"/>
                  <a:pt x="9334811" y="666240"/>
                  <a:pt x="9363456" y="676656"/>
                </a:cubicBezTo>
                <a:cubicBezTo>
                  <a:pt x="9403966" y="691387"/>
                  <a:pt x="9448800" y="688848"/>
                  <a:pt x="9491472" y="694944"/>
                </a:cubicBezTo>
                <a:cubicBezTo>
                  <a:pt x="9521952" y="713232"/>
                  <a:pt x="9550553" y="735099"/>
                  <a:pt x="9582912" y="749808"/>
                </a:cubicBezTo>
                <a:cubicBezTo>
                  <a:pt x="9618011" y="765762"/>
                  <a:pt x="9692640" y="786384"/>
                  <a:pt x="9692640" y="786384"/>
                </a:cubicBezTo>
                <a:lnTo>
                  <a:pt x="10826496" y="768096"/>
                </a:lnTo>
                <a:cubicBezTo>
                  <a:pt x="10898572" y="765878"/>
                  <a:pt x="10888300" y="724580"/>
                  <a:pt x="10936224" y="676656"/>
                </a:cubicBezTo>
                <a:cubicBezTo>
                  <a:pt x="10951766" y="661114"/>
                  <a:pt x="10974660" y="654682"/>
                  <a:pt x="10991088" y="640080"/>
                </a:cubicBezTo>
                <a:cubicBezTo>
                  <a:pt x="11029749" y="605715"/>
                  <a:pt x="11064240" y="566928"/>
                  <a:pt x="11100816" y="530352"/>
                </a:cubicBezTo>
                <a:lnTo>
                  <a:pt x="11155680" y="475488"/>
                </a:lnTo>
                <a:cubicBezTo>
                  <a:pt x="11173968" y="457200"/>
                  <a:pt x="11196198" y="442143"/>
                  <a:pt x="11210544" y="420624"/>
                </a:cubicBezTo>
                <a:cubicBezTo>
                  <a:pt x="11222736" y="402336"/>
                  <a:pt x="11229957" y="379490"/>
                  <a:pt x="11247120" y="365760"/>
                </a:cubicBezTo>
                <a:cubicBezTo>
                  <a:pt x="11259046" y="356220"/>
                  <a:pt x="11370357" y="330379"/>
                  <a:pt x="11375136" y="329184"/>
                </a:cubicBezTo>
                <a:cubicBezTo>
                  <a:pt x="11399520" y="347472"/>
                  <a:pt x="11426735" y="362495"/>
                  <a:pt x="11448288" y="384048"/>
                </a:cubicBezTo>
                <a:cubicBezTo>
                  <a:pt x="11488319" y="424079"/>
                  <a:pt x="11509368" y="500351"/>
                  <a:pt x="11521440" y="548640"/>
                </a:cubicBezTo>
                <a:cubicBezTo>
                  <a:pt x="11530433" y="584613"/>
                  <a:pt x="11529971" y="622594"/>
                  <a:pt x="11539728" y="658368"/>
                </a:cubicBezTo>
                <a:cubicBezTo>
                  <a:pt x="11548366" y="690039"/>
                  <a:pt x="11564112" y="719328"/>
                  <a:pt x="11576304" y="749808"/>
                </a:cubicBezTo>
                <a:cubicBezTo>
                  <a:pt x="11617990" y="999925"/>
                  <a:pt x="11598336" y="896543"/>
                  <a:pt x="11631168" y="1060704"/>
                </a:cubicBezTo>
                <a:cubicBezTo>
                  <a:pt x="11625072" y="1213104"/>
                  <a:pt x="11628574" y="1366192"/>
                  <a:pt x="11612880" y="1517904"/>
                </a:cubicBezTo>
                <a:cubicBezTo>
                  <a:pt x="11602980" y="1613607"/>
                  <a:pt x="11561820" y="1580697"/>
                  <a:pt x="11503152" y="1627632"/>
                </a:cubicBezTo>
                <a:cubicBezTo>
                  <a:pt x="11462761" y="1659945"/>
                  <a:pt x="11430000" y="1700784"/>
                  <a:pt x="11393424" y="1737360"/>
                </a:cubicBezTo>
                <a:lnTo>
                  <a:pt x="11338560" y="1792224"/>
                </a:lnTo>
                <a:cubicBezTo>
                  <a:pt x="11320272" y="1810512"/>
                  <a:pt x="11295262" y="1823955"/>
                  <a:pt x="11283696" y="1847088"/>
                </a:cubicBezTo>
                <a:cubicBezTo>
                  <a:pt x="11271504" y="1871472"/>
                  <a:pt x="11257245" y="1894928"/>
                  <a:pt x="11247120" y="1920240"/>
                </a:cubicBezTo>
                <a:cubicBezTo>
                  <a:pt x="11217437" y="1994447"/>
                  <a:pt x="11210219" y="2031266"/>
                  <a:pt x="11192256" y="2103120"/>
                </a:cubicBezTo>
                <a:cubicBezTo>
                  <a:pt x="11204448" y="2218944"/>
                  <a:pt x="11208877" y="2335850"/>
                  <a:pt x="11228832" y="2450592"/>
                </a:cubicBezTo>
                <a:cubicBezTo>
                  <a:pt x="11233503" y="2477451"/>
                  <a:pt x="11238479" y="2519492"/>
                  <a:pt x="11265408" y="2523744"/>
                </a:cubicBezTo>
                <a:cubicBezTo>
                  <a:pt x="11367949" y="2539935"/>
                  <a:pt x="11472672" y="2511552"/>
                  <a:pt x="11576304" y="2505456"/>
                </a:cubicBezTo>
                <a:cubicBezTo>
                  <a:pt x="11602122" y="2496850"/>
                  <a:pt x="11672406" y="2489678"/>
                  <a:pt x="11649456" y="2432304"/>
                </a:cubicBezTo>
                <a:cubicBezTo>
                  <a:pt x="11641293" y="2411897"/>
                  <a:pt x="11612880" y="2407920"/>
                  <a:pt x="11594592" y="2395728"/>
                </a:cubicBezTo>
                <a:cubicBezTo>
                  <a:pt x="11576304" y="2407920"/>
                  <a:pt x="11553458" y="2415141"/>
                  <a:pt x="11539728" y="2432304"/>
                </a:cubicBezTo>
                <a:cubicBezTo>
                  <a:pt x="11530188" y="2444230"/>
                  <a:pt x="11504347" y="2555541"/>
                  <a:pt x="11503152" y="2560320"/>
                </a:cubicBezTo>
                <a:cubicBezTo>
                  <a:pt x="11509248" y="2718816"/>
                  <a:pt x="11506162" y="2877932"/>
                  <a:pt x="11521440" y="3035808"/>
                </a:cubicBezTo>
                <a:cubicBezTo>
                  <a:pt x="11524602" y="3068483"/>
                  <a:pt x="11551578" y="3095058"/>
                  <a:pt x="11558016" y="3127248"/>
                </a:cubicBezTo>
                <a:cubicBezTo>
                  <a:pt x="11570031" y="3187322"/>
                  <a:pt x="11566232" y="3249698"/>
                  <a:pt x="11576304" y="3310128"/>
                </a:cubicBezTo>
                <a:cubicBezTo>
                  <a:pt x="11584568" y="3359713"/>
                  <a:pt x="11602347" y="3407279"/>
                  <a:pt x="11612880" y="3456432"/>
                </a:cubicBezTo>
                <a:cubicBezTo>
                  <a:pt x="11620649" y="3492689"/>
                  <a:pt x="11625072" y="3529584"/>
                  <a:pt x="11631168" y="3566160"/>
                </a:cubicBezTo>
                <a:cubicBezTo>
                  <a:pt x="11623749" y="3655192"/>
                  <a:pt x="11634062" y="3790419"/>
                  <a:pt x="11576304" y="3877056"/>
                </a:cubicBezTo>
                <a:cubicBezTo>
                  <a:pt x="11557176" y="3905749"/>
                  <a:pt x="11529643" y="3928132"/>
                  <a:pt x="11503152" y="3950208"/>
                </a:cubicBezTo>
                <a:cubicBezTo>
                  <a:pt x="11456321" y="3989234"/>
                  <a:pt x="11414680" y="4040659"/>
                  <a:pt x="11356848" y="4059936"/>
                </a:cubicBezTo>
                <a:cubicBezTo>
                  <a:pt x="11295296" y="4080453"/>
                  <a:pt x="11292108" y="4078642"/>
                  <a:pt x="11228832" y="4114800"/>
                </a:cubicBezTo>
                <a:cubicBezTo>
                  <a:pt x="11209749" y="4125705"/>
                  <a:pt x="11193051" y="4140471"/>
                  <a:pt x="11173968" y="4151376"/>
                </a:cubicBezTo>
                <a:cubicBezTo>
                  <a:pt x="11150298" y="4164902"/>
                  <a:pt x="11123000" y="4172106"/>
                  <a:pt x="11100816" y="4187952"/>
                </a:cubicBezTo>
                <a:cubicBezTo>
                  <a:pt x="11079770" y="4202985"/>
                  <a:pt x="11065821" y="4226259"/>
                  <a:pt x="11045952" y="4242816"/>
                </a:cubicBezTo>
                <a:cubicBezTo>
                  <a:pt x="10951116" y="4321846"/>
                  <a:pt x="11024538" y="4226381"/>
                  <a:pt x="10936224" y="4352544"/>
                </a:cubicBezTo>
                <a:cubicBezTo>
                  <a:pt x="10911015" y="4388557"/>
                  <a:pt x="10863072" y="4462272"/>
                  <a:pt x="10863072" y="4462272"/>
                </a:cubicBezTo>
                <a:cubicBezTo>
                  <a:pt x="10826834" y="4607224"/>
                  <a:pt x="10827518" y="4572720"/>
                  <a:pt x="10863072" y="4809744"/>
                </a:cubicBezTo>
                <a:cubicBezTo>
                  <a:pt x="10867942" y="4842209"/>
                  <a:pt x="10882249" y="4873346"/>
                  <a:pt x="10899648" y="4901184"/>
                </a:cubicBezTo>
                <a:cubicBezTo>
                  <a:pt x="10913355" y="4923116"/>
                  <a:pt x="10937680" y="4936411"/>
                  <a:pt x="10954512" y="4956048"/>
                </a:cubicBezTo>
                <a:cubicBezTo>
                  <a:pt x="10974348" y="4979190"/>
                  <a:pt x="10984573" y="5011484"/>
                  <a:pt x="11009376" y="5029200"/>
                </a:cubicBezTo>
                <a:cubicBezTo>
                  <a:pt x="11019420" y="5036374"/>
                  <a:pt x="11173220" y="5065626"/>
                  <a:pt x="11173968" y="5065776"/>
                </a:cubicBezTo>
                <a:cubicBezTo>
                  <a:pt x="11301984" y="5059680"/>
                  <a:pt x="11430205" y="5056955"/>
                  <a:pt x="11558016" y="5047488"/>
                </a:cubicBezTo>
                <a:cubicBezTo>
                  <a:pt x="11594995" y="5044749"/>
                  <a:pt x="11631384" y="5036472"/>
                  <a:pt x="11667744" y="5029200"/>
                </a:cubicBezTo>
                <a:cubicBezTo>
                  <a:pt x="11725153" y="5017718"/>
                  <a:pt x="11743470" y="5010054"/>
                  <a:pt x="11795760" y="4992624"/>
                </a:cubicBezTo>
                <a:cubicBezTo>
                  <a:pt x="11801856" y="4974336"/>
                  <a:pt x="11814048" y="4957037"/>
                  <a:pt x="11814048" y="4937760"/>
                </a:cubicBezTo>
                <a:cubicBezTo>
                  <a:pt x="11814048" y="4916328"/>
                  <a:pt x="11803191" y="4781600"/>
                  <a:pt x="11777472" y="4736592"/>
                </a:cubicBezTo>
                <a:cubicBezTo>
                  <a:pt x="11762350" y="4710128"/>
                  <a:pt x="11744161" y="4684993"/>
                  <a:pt x="11722608" y="4663440"/>
                </a:cubicBezTo>
                <a:cubicBezTo>
                  <a:pt x="11707066" y="4647898"/>
                  <a:pt x="11684629" y="4640935"/>
                  <a:pt x="11667744" y="4626864"/>
                </a:cubicBezTo>
                <a:cubicBezTo>
                  <a:pt x="11647875" y="4610307"/>
                  <a:pt x="11631168" y="4590288"/>
                  <a:pt x="11612880" y="4572000"/>
                </a:cubicBezTo>
                <a:cubicBezTo>
                  <a:pt x="11527536" y="4578096"/>
                  <a:pt x="11441245" y="4576222"/>
                  <a:pt x="11356848" y="4590288"/>
                </a:cubicBezTo>
                <a:cubicBezTo>
                  <a:pt x="11306749" y="4598638"/>
                  <a:pt x="11259158" y="4645337"/>
                  <a:pt x="11228832" y="4681728"/>
                </a:cubicBezTo>
                <a:cubicBezTo>
                  <a:pt x="11190001" y="4728325"/>
                  <a:pt x="11165648" y="4786513"/>
                  <a:pt x="11155680" y="4846320"/>
                </a:cubicBezTo>
                <a:cubicBezTo>
                  <a:pt x="11149584" y="4882896"/>
                  <a:pt x="11145436" y="4919850"/>
                  <a:pt x="11137392" y="4956048"/>
                </a:cubicBezTo>
                <a:cubicBezTo>
                  <a:pt x="11133210" y="4974866"/>
                  <a:pt x="11125200" y="4992624"/>
                  <a:pt x="11119104" y="5010912"/>
                </a:cubicBezTo>
                <a:cubicBezTo>
                  <a:pt x="11125200" y="5077968"/>
                  <a:pt x="11128493" y="5145338"/>
                  <a:pt x="11137392" y="5212080"/>
                </a:cubicBezTo>
                <a:cubicBezTo>
                  <a:pt x="11140714" y="5236994"/>
                  <a:pt x="11144440" y="5262751"/>
                  <a:pt x="11155680" y="5285232"/>
                </a:cubicBezTo>
                <a:cubicBezTo>
                  <a:pt x="11240363" y="5454597"/>
                  <a:pt x="11199405" y="5341450"/>
                  <a:pt x="11283696" y="5449824"/>
                </a:cubicBezTo>
                <a:cubicBezTo>
                  <a:pt x="11316182" y="5491592"/>
                  <a:pt x="11371787" y="5576449"/>
                  <a:pt x="11393424" y="5632704"/>
                </a:cubicBezTo>
                <a:cubicBezTo>
                  <a:pt x="11489567" y="5882677"/>
                  <a:pt x="11419776" y="5714446"/>
                  <a:pt x="11466576" y="5870448"/>
                </a:cubicBezTo>
                <a:cubicBezTo>
                  <a:pt x="11477655" y="5907377"/>
                  <a:pt x="11493801" y="5942773"/>
                  <a:pt x="11503152" y="5980176"/>
                </a:cubicBezTo>
                <a:lnTo>
                  <a:pt x="11539728" y="6126480"/>
                </a:lnTo>
                <a:cubicBezTo>
                  <a:pt x="11549167" y="6220870"/>
                  <a:pt x="11579057" y="6397850"/>
                  <a:pt x="11539728" y="6492240"/>
                </a:cubicBezTo>
                <a:cubicBezTo>
                  <a:pt x="11529243" y="6517405"/>
                  <a:pt x="11490246" y="6515290"/>
                  <a:pt x="11466576" y="6528816"/>
                </a:cubicBezTo>
                <a:cubicBezTo>
                  <a:pt x="11447493" y="6539721"/>
                  <a:pt x="11432917" y="6559609"/>
                  <a:pt x="11411712" y="6565392"/>
                </a:cubicBezTo>
                <a:cubicBezTo>
                  <a:pt x="11364296" y="6578324"/>
                  <a:pt x="11314012" y="6576389"/>
                  <a:pt x="11265408" y="6583680"/>
                </a:cubicBezTo>
                <a:cubicBezTo>
                  <a:pt x="11192067" y="6594681"/>
                  <a:pt x="11119104" y="6608064"/>
                  <a:pt x="11045952" y="6620256"/>
                </a:cubicBezTo>
                <a:cubicBezTo>
                  <a:pt x="10948416" y="6608064"/>
                  <a:pt x="10850436" y="6599010"/>
                  <a:pt x="10753344" y="6583680"/>
                </a:cubicBezTo>
                <a:cubicBezTo>
                  <a:pt x="10708815" y="6576649"/>
                  <a:pt x="10678962" y="6555325"/>
                  <a:pt x="10643616" y="6528816"/>
                </a:cubicBezTo>
                <a:cubicBezTo>
                  <a:pt x="10401027" y="6346874"/>
                  <a:pt x="10556034" y="6452140"/>
                  <a:pt x="10424160" y="6364224"/>
                </a:cubicBezTo>
                <a:cubicBezTo>
                  <a:pt x="10436352" y="6345936"/>
                  <a:pt x="10443851" y="6323431"/>
                  <a:pt x="10460736" y="6309360"/>
                </a:cubicBezTo>
                <a:cubicBezTo>
                  <a:pt x="10484393" y="6289646"/>
                  <a:pt x="10603532" y="6244926"/>
                  <a:pt x="10625328" y="6236208"/>
                </a:cubicBezTo>
                <a:cubicBezTo>
                  <a:pt x="10808588" y="6262388"/>
                  <a:pt x="10948531" y="6251506"/>
                  <a:pt x="11100816" y="6327648"/>
                </a:cubicBezTo>
                <a:cubicBezTo>
                  <a:pt x="11120475" y="6337478"/>
                  <a:pt x="11137392" y="6352032"/>
                  <a:pt x="11155680" y="6364224"/>
                </a:cubicBezTo>
                <a:cubicBezTo>
                  <a:pt x="11149584" y="6425184"/>
                  <a:pt x="11151168" y="6487409"/>
                  <a:pt x="11137392" y="6547104"/>
                </a:cubicBezTo>
                <a:cubicBezTo>
                  <a:pt x="11122249" y="6612725"/>
                  <a:pt x="11081687" y="6608251"/>
                  <a:pt x="11027664" y="6620256"/>
                </a:cubicBezTo>
                <a:cubicBezTo>
                  <a:pt x="10997321" y="6626999"/>
                  <a:pt x="10966704" y="6632448"/>
                  <a:pt x="10936224" y="6638544"/>
                </a:cubicBezTo>
                <a:cubicBezTo>
                  <a:pt x="10558272" y="6632448"/>
                  <a:pt x="10180012" y="6636675"/>
                  <a:pt x="9802368" y="6620256"/>
                </a:cubicBezTo>
                <a:cubicBezTo>
                  <a:pt x="9758030" y="6618328"/>
                  <a:pt x="9718686" y="6585695"/>
                  <a:pt x="9674352" y="6583680"/>
                </a:cubicBezTo>
                <a:cubicBezTo>
                  <a:pt x="9315007" y="6567346"/>
                  <a:pt x="8955017" y="6571872"/>
                  <a:pt x="8595360" y="6565392"/>
                </a:cubicBezTo>
                <a:lnTo>
                  <a:pt x="7644384" y="6547104"/>
                </a:lnTo>
                <a:cubicBezTo>
                  <a:pt x="7620000" y="6541008"/>
                  <a:pt x="7595399" y="6535721"/>
                  <a:pt x="7571232" y="6528816"/>
                </a:cubicBezTo>
                <a:cubicBezTo>
                  <a:pt x="7552696" y="6523520"/>
                  <a:pt x="7535421" y="6513459"/>
                  <a:pt x="7516368" y="6510528"/>
                </a:cubicBezTo>
                <a:cubicBezTo>
                  <a:pt x="7455816" y="6501212"/>
                  <a:pt x="7394448" y="6498336"/>
                  <a:pt x="7333488" y="6492240"/>
                </a:cubicBezTo>
                <a:cubicBezTo>
                  <a:pt x="7315501" y="6495837"/>
                  <a:pt x="7194601" y="6492495"/>
                  <a:pt x="7223760" y="6565392"/>
                </a:cubicBezTo>
                <a:cubicBezTo>
                  <a:pt x="7231923" y="6585799"/>
                  <a:pt x="7259328" y="6591443"/>
                  <a:pt x="7278624" y="6601968"/>
                </a:cubicBezTo>
                <a:cubicBezTo>
                  <a:pt x="7326491" y="6628077"/>
                  <a:pt x="7424928" y="6675120"/>
                  <a:pt x="7424928" y="6675120"/>
                </a:cubicBezTo>
                <a:cubicBezTo>
                  <a:pt x="7626096" y="6662928"/>
                  <a:pt x="7827554" y="6654831"/>
                  <a:pt x="8028432" y="6638544"/>
                </a:cubicBezTo>
                <a:cubicBezTo>
                  <a:pt x="8053484" y="6636513"/>
                  <a:pt x="8079103" y="6631496"/>
                  <a:pt x="8101584" y="6620256"/>
                </a:cubicBezTo>
                <a:cubicBezTo>
                  <a:pt x="8129333" y="6606381"/>
                  <a:pt x="8209265" y="6538997"/>
                  <a:pt x="8229600" y="6510528"/>
                </a:cubicBezTo>
                <a:cubicBezTo>
                  <a:pt x="8263402" y="6463205"/>
                  <a:pt x="8265612" y="6432784"/>
                  <a:pt x="8284464" y="6382512"/>
                </a:cubicBezTo>
                <a:cubicBezTo>
                  <a:pt x="8321548" y="6283621"/>
                  <a:pt x="8326879" y="6288925"/>
                  <a:pt x="8357616" y="6181344"/>
                </a:cubicBezTo>
                <a:cubicBezTo>
                  <a:pt x="8383614" y="6090350"/>
                  <a:pt x="8404770" y="5998018"/>
                  <a:pt x="8430768" y="5907024"/>
                </a:cubicBezTo>
                <a:cubicBezTo>
                  <a:pt x="8441360" y="5869953"/>
                  <a:pt x="8457200" y="5834492"/>
                  <a:pt x="8467344" y="5797296"/>
                </a:cubicBezTo>
                <a:cubicBezTo>
                  <a:pt x="8475523" y="5767308"/>
                  <a:pt x="8476700" y="5735629"/>
                  <a:pt x="8485632" y="5705856"/>
                </a:cubicBezTo>
                <a:cubicBezTo>
                  <a:pt x="8549643" y="5492488"/>
                  <a:pt x="8500388" y="5721750"/>
                  <a:pt x="8540496" y="5541264"/>
                </a:cubicBezTo>
                <a:cubicBezTo>
                  <a:pt x="8572669" y="5396486"/>
                  <a:pt x="8552006" y="5467476"/>
                  <a:pt x="8577072" y="5266944"/>
                </a:cubicBezTo>
                <a:cubicBezTo>
                  <a:pt x="8587765" y="5181399"/>
                  <a:pt x="8601456" y="5096256"/>
                  <a:pt x="8613648" y="5010912"/>
                </a:cubicBezTo>
                <a:cubicBezTo>
                  <a:pt x="8541124" y="4043921"/>
                  <a:pt x="8597318" y="4574168"/>
                  <a:pt x="8522208" y="4023360"/>
                </a:cubicBezTo>
                <a:cubicBezTo>
                  <a:pt x="8515568" y="3974663"/>
                  <a:pt x="8509662" y="3925867"/>
                  <a:pt x="8503920" y="3877056"/>
                </a:cubicBezTo>
                <a:cubicBezTo>
                  <a:pt x="8487707" y="3739245"/>
                  <a:pt x="8496812" y="3742449"/>
                  <a:pt x="8467344" y="3639312"/>
                </a:cubicBezTo>
                <a:cubicBezTo>
                  <a:pt x="8446828" y="3567507"/>
                  <a:pt x="8404692" y="3477432"/>
                  <a:pt x="8375904" y="3419856"/>
                </a:cubicBezTo>
                <a:cubicBezTo>
                  <a:pt x="8366074" y="3400197"/>
                  <a:pt x="8349158" y="3384651"/>
                  <a:pt x="8339328" y="3364992"/>
                </a:cubicBezTo>
                <a:cubicBezTo>
                  <a:pt x="8254061" y="3194457"/>
                  <a:pt x="8461745" y="3502897"/>
                  <a:pt x="8247888" y="3182112"/>
                </a:cubicBezTo>
                <a:cubicBezTo>
                  <a:pt x="8178308" y="3077743"/>
                  <a:pt x="8180149" y="3105906"/>
                  <a:pt x="8101584" y="3017520"/>
                </a:cubicBezTo>
                <a:cubicBezTo>
                  <a:pt x="8036112" y="2943863"/>
                  <a:pt x="8003035" y="2876589"/>
                  <a:pt x="7918704" y="2816352"/>
                </a:cubicBezTo>
                <a:cubicBezTo>
                  <a:pt x="7857179" y="2772406"/>
                  <a:pt x="7522768" y="2574645"/>
                  <a:pt x="7424928" y="2542032"/>
                </a:cubicBezTo>
                <a:cubicBezTo>
                  <a:pt x="7388352" y="2529840"/>
                  <a:pt x="7351433" y="2518632"/>
                  <a:pt x="7315200" y="2505456"/>
                </a:cubicBezTo>
                <a:cubicBezTo>
                  <a:pt x="7254769" y="2483481"/>
                  <a:pt x="7213999" y="2458516"/>
                  <a:pt x="7150608" y="2450592"/>
                </a:cubicBezTo>
                <a:cubicBezTo>
                  <a:pt x="7077769" y="2441487"/>
                  <a:pt x="7004304" y="2438400"/>
                  <a:pt x="6931152" y="2432304"/>
                </a:cubicBezTo>
                <a:cubicBezTo>
                  <a:pt x="6888480" y="2438400"/>
                  <a:pt x="6844954" y="2440137"/>
                  <a:pt x="6803136" y="2450592"/>
                </a:cubicBezTo>
                <a:cubicBezTo>
                  <a:pt x="6682098" y="2480851"/>
                  <a:pt x="6612118" y="2510881"/>
                  <a:pt x="6510528" y="2578608"/>
                </a:cubicBezTo>
                <a:cubicBezTo>
                  <a:pt x="6399489" y="2652634"/>
                  <a:pt x="6440214" y="2642418"/>
                  <a:pt x="6345936" y="2724912"/>
                </a:cubicBezTo>
                <a:cubicBezTo>
                  <a:pt x="6322997" y="2744983"/>
                  <a:pt x="6294337" y="2758223"/>
                  <a:pt x="6272784" y="2779776"/>
                </a:cubicBezTo>
                <a:cubicBezTo>
                  <a:pt x="6257242" y="2795318"/>
                  <a:pt x="6246882" y="2815427"/>
                  <a:pt x="6236208" y="2834640"/>
                </a:cubicBezTo>
                <a:cubicBezTo>
                  <a:pt x="6176120" y="2942799"/>
                  <a:pt x="6182945" y="2939564"/>
                  <a:pt x="6144768" y="3054096"/>
                </a:cubicBezTo>
                <a:cubicBezTo>
                  <a:pt x="6150864" y="3108960"/>
                  <a:pt x="6145600" y="3166319"/>
                  <a:pt x="6163056" y="3218688"/>
                </a:cubicBezTo>
                <a:cubicBezTo>
                  <a:pt x="6171235" y="3243224"/>
                  <a:pt x="6195465" y="3260720"/>
                  <a:pt x="6217920" y="3273552"/>
                </a:cubicBezTo>
                <a:cubicBezTo>
                  <a:pt x="6232522" y="3281896"/>
                  <a:pt x="6376128" y="3308532"/>
                  <a:pt x="6382512" y="3310128"/>
                </a:cubicBezTo>
                <a:cubicBezTo>
                  <a:pt x="6425566" y="3320892"/>
                  <a:pt x="6467010" y="3338000"/>
                  <a:pt x="6510528" y="3346704"/>
                </a:cubicBezTo>
                <a:cubicBezTo>
                  <a:pt x="6558721" y="3356343"/>
                  <a:pt x="6608353" y="3356912"/>
                  <a:pt x="6656832" y="3364992"/>
                </a:cubicBezTo>
                <a:cubicBezTo>
                  <a:pt x="7021264" y="3425731"/>
                  <a:pt x="6658141" y="3383411"/>
                  <a:pt x="7022592" y="3419856"/>
                </a:cubicBezTo>
                <a:cubicBezTo>
                  <a:pt x="7216856" y="3463026"/>
                  <a:pt x="7263455" y="3489149"/>
                  <a:pt x="7498080" y="3438144"/>
                </a:cubicBezTo>
                <a:cubicBezTo>
                  <a:pt x="7541036" y="3428806"/>
                  <a:pt x="7574038" y="3393134"/>
                  <a:pt x="7607808" y="3364992"/>
                </a:cubicBezTo>
                <a:cubicBezTo>
                  <a:pt x="7658395" y="3322837"/>
                  <a:pt x="7750680" y="3223836"/>
                  <a:pt x="7790688" y="3163824"/>
                </a:cubicBezTo>
                <a:cubicBezTo>
                  <a:pt x="7820819" y="3118627"/>
                  <a:pt x="7829296" y="3084576"/>
                  <a:pt x="7845552" y="3035808"/>
                </a:cubicBezTo>
                <a:cubicBezTo>
                  <a:pt x="7839456" y="2968752"/>
                  <a:pt x="7853161" y="2896793"/>
                  <a:pt x="7827264" y="2834640"/>
                </a:cubicBezTo>
                <a:cubicBezTo>
                  <a:pt x="7817597" y="2811439"/>
                  <a:pt x="7778648" y="2821804"/>
                  <a:pt x="7754112" y="2816352"/>
                </a:cubicBezTo>
                <a:cubicBezTo>
                  <a:pt x="7723769" y="2809609"/>
                  <a:pt x="7693152" y="2804160"/>
                  <a:pt x="7662672" y="2798064"/>
                </a:cubicBezTo>
                <a:cubicBezTo>
                  <a:pt x="7483888" y="2817929"/>
                  <a:pt x="7370300" y="2761157"/>
                  <a:pt x="7278624" y="2889504"/>
                </a:cubicBezTo>
                <a:cubicBezTo>
                  <a:pt x="7262778" y="2911688"/>
                  <a:pt x="7251620" y="2937130"/>
                  <a:pt x="7242048" y="2962656"/>
                </a:cubicBezTo>
                <a:cubicBezTo>
                  <a:pt x="7233223" y="2986190"/>
                  <a:pt x="7229856" y="3011424"/>
                  <a:pt x="7223760" y="3035808"/>
                </a:cubicBezTo>
                <a:cubicBezTo>
                  <a:pt x="7235952" y="3066288"/>
                  <a:pt x="7245655" y="3097886"/>
                  <a:pt x="7260336" y="3127248"/>
                </a:cubicBezTo>
                <a:cubicBezTo>
                  <a:pt x="7278159" y="3162894"/>
                  <a:pt x="7320318" y="3214506"/>
                  <a:pt x="7351776" y="3236976"/>
                </a:cubicBezTo>
                <a:cubicBezTo>
                  <a:pt x="7394941" y="3267808"/>
                  <a:pt x="7490241" y="3297438"/>
                  <a:pt x="7534656" y="3310128"/>
                </a:cubicBezTo>
                <a:cubicBezTo>
                  <a:pt x="7582991" y="3323938"/>
                  <a:pt x="7631456" y="3337968"/>
                  <a:pt x="7680960" y="3346704"/>
                </a:cubicBezTo>
                <a:cubicBezTo>
                  <a:pt x="7735322" y="3356297"/>
                  <a:pt x="7790905" y="3357185"/>
                  <a:pt x="7845552" y="3364992"/>
                </a:cubicBezTo>
                <a:cubicBezTo>
                  <a:pt x="7876323" y="3369388"/>
                  <a:pt x="7906512" y="3377184"/>
                  <a:pt x="7936992" y="3383280"/>
                </a:cubicBezTo>
                <a:cubicBezTo>
                  <a:pt x="8025762" y="3370599"/>
                  <a:pt x="8068343" y="3378285"/>
                  <a:pt x="8138160" y="3328416"/>
                </a:cubicBezTo>
                <a:cubicBezTo>
                  <a:pt x="8159206" y="3313383"/>
                  <a:pt x="8171978" y="3288585"/>
                  <a:pt x="8193024" y="3273552"/>
                </a:cubicBezTo>
                <a:cubicBezTo>
                  <a:pt x="8215208" y="3257706"/>
                  <a:pt x="8244366" y="3253333"/>
                  <a:pt x="8266176" y="3236976"/>
                </a:cubicBezTo>
                <a:cubicBezTo>
                  <a:pt x="8366714" y="3161573"/>
                  <a:pt x="8469920" y="3088096"/>
                  <a:pt x="8558784" y="2999232"/>
                </a:cubicBezTo>
                <a:cubicBezTo>
                  <a:pt x="8671777" y="2886239"/>
                  <a:pt x="8615740" y="2933655"/>
                  <a:pt x="8723376" y="2852928"/>
                </a:cubicBezTo>
                <a:cubicBezTo>
                  <a:pt x="8865129" y="2609924"/>
                  <a:pt x="8813518" y="2709220"/>
                  <a:pt x="8887968" y="2560320"/>
                </a:cubicBezTo>
                <a:cubicBezTo>
                  <a:pt x="8894064" y="2523744"/>
                  <a:pt x="8899623" y="2487074"/>
                  <a:pt x="8906256" y="2450592"/>
                </a:cubicBezTo>
                <a:cubicBezTo>
                  <a:pt x="8911816" y="2420010"/>
                  <a:pt x="8920912" y="2390023"/>
                  <a:pt x="8924544" y="2359152"/>
                </a:cubicBezTo>
                <a:cubicBezTo>
                  <a:pt x="8975826" y="1923258"/>
                  <a:pt x="8915653" y="2302769"/>
                  <a:pt x="8961120" y="2029968"/>
                </a:cubicBezTo>
                <a:cubicBezTo>
                  <a:pt x="8948928" y="1786128"/>
                  <a:pt x="8947157" y="1541543"/>
                  <a:pt x="8924544" y="1298448"/>
                </a:cubicBezTo>
                <a:cubicBezTo>
                  <a:pt x="8922508" y="1276563"/>
                  <a:pt x="8908053" y="1252511"/>
                  <a:pt x="8887968" y="1243584"/>
                </a:cubicBezTo>
                <a:cubicBezTo>
                  <a:pt x="8848578" y="1226077"/>
                  <a:pt x="8802679" y="1230993"/>
                  <a:pt x="8759952" y="1225296"/>
                </a:cubicBezTo>
                <a:lnTo>
                  <a:pt x="8613648" y="1207008"/>
                </a:lnTo>
                <a:cubicBezTo>
                  <a:pt x="7975876" y="1240575"/>
                  <a:pt x="8492161" y="1182516"/>
                  <a:pt x="8101584" y="1280160"/>
                </a:cubicBezTo>
                <a:cubicBezTo>
                  <a:pt x="8011117" y="1302777"/>
                  <a:pt x="7827264" y="1335024"/>
                  <a:pt x="7827264" y="1335024"/>
                </a:cubicBezTo>
                <a:cubicBezTo>
                  <a:pt x="7798577" y="1349368"/>
                  <a:pt x="7725097" y="1382327"/>
                  <a:pt x="7699248" y="1408176"/>
                </a:cubicBezTo>
                <a:cubicBezTo>
                  <a:pt x="7677695" y="1429729"/>
                  <a:pt x="7662672" y="1456944"/>
                  <a:pt x="7644384" y="1481328"/>
                </a:cubicBezTo>
                <a:cubicBezTo>
                  <a:pt x="7662672" y="1633728"/>
                  <a:pt x="7660185" y="1790088"/>
                  <a:pt x="7699248" y="1938528"/>
                </a:cubicBezTo>
                <a:cubicBezTo>
                  <a:pt x="7728105" y="2048186"/>
                  <a:pt x="7847244" y="2218814"/>
                  <a:pt x="7936992" y="2304288"/>
                </a:cubicBezTo>
                <a:cubicBezTo>
                  <a:pt x="8101559" y="2461019"/>
                  <a:pt x="8177708" y="2552596"/>
                  <a:pt x="8375904" y="2615184"/>
                </a:cubicBezTo>
                <a:cubicBezTo>
                  <a:pt x="8435186" y="2633905"/>
                  <a:pt x="8497824" y="2639568"/>
                  <a:pt x="8558784" y="2651760"/>
                </a:cubicBezTo>
                <a:cubicBezTo>
                  <a:pt x="8644128" y="2639568"/>
                  <a:pt x="8730749" y="2634290"/>
                  <a:pt x="8814816" y="2615184"/>
                </a:cubicBezTo>
                <a:cubicBezTo>
                  <a:pt x="8962090" y="2581713"/>
                  <a:pt x="8958407" y="2549691"/>
                  <a:pt x="9089136" y="2487168"/>
                </a:cubicBezTo>
                <a:cubicBezTo>
                  <a:pt x="9185179" y="2441234"/>
                  <a:pt x="9289309" y="2411972"/>
                  <a:pt x="9381744" y="2359152"/>
                </a:cubicBezTo>
                <a:cubicBezTo>
                  <a:pt x="9424416" y="2334768"/>
                  <a:pt x="9465801" y="2307979"/>
                  <a:pt x="9509760" y="2286000"/>
                </a:cubicBezTo>
                <a:cubicBezTo>
                  <a:pt x="9623593" y="2229083"/>
                  <a:pt x="9592032" y="2276880"/>
                  <a:pt x="9692640" y="2176272"/>
                </a:cubicBezTo>
                <a:cubicBezTo>
                  <a:pt x="9708182" y="2160730"/>
                  <a:pt x="9714912" y="2138096"/>
                  <a:pt x="9729216" y="2121408"/>
                </a:cubicBezTo>
                <a:cubicBezTo>
                  <a:pt x="9867950" y="1959551"/>
                  <a:pt x="9741320" y="2155090"/>
                  <a:pt x="9875520" y="1920240"/>
                </a:cubicBezTo>
                <a:cubicBezTo>
                  <a:pt x="9838944" y="1908048"/>
                  <a:pt x="9804249" y="1886411"/>
                  <a:pt x="9765792" y="1883664"/>
                </a:cubicBezTo>
                <a:cubicBezTo>
                  <a:pt x="9699197" y="1878907"/>
                  <a:pt x="9613650" y="1903412"/>
                  <a:pt x="9546336" y="1920240"/>
                </a:cubicBezTo>
                <a:cubicBezTo>
                  <a:pt x="9509760" y="1944624"/>
                  <a:pt x="9467692" y="1962308"/>
                  <a:pt x="9436608" y="1993392"/>
                </a:cubicBezTo>
                <a:cubicBezTo>
                  <a:pt x="9393503" y="2036497"/>
                  <a:pt x="9326880" y="2139696"/>
                  <a:pt x="9326880" y="2139696"/>
                </a:cubicBezTo>
                <a:cubicBezTo>
                  <a:pt x="9332976" y="2237232"/>
                  <a:pt x="9312643" y="2340149"/>
                  <a:pt x="9345168" y="2432304"/>
                </a:cubicBezTo>
                <a:cubicBezTo>
                  <a:pt x="9355513" y="2461616"/>
                  <a:pt x="9405708" y="2453963"/>
                  <a:pt x="9436608" y="2450592"/>
                </a:cubicBezTo>
                <a:cubicBezTo>
                  <a:pt x="9742565" y="2417215"/>
                  <a:pt x="10046208" y="2365248"/>
                  <a:pt x="10351008" y="2322576"/>
                </a:cubicBezTo>
                <a:cubicBezTo>
                  <a:pt x="10403544" y="2291055"/>
                  <a:pt x="10461757" y="2266180"/>
                  <a:pt x="10497312" y="2212848"/>
                </a:cubicBezTo>
                <a:cubicBezTo>
                  <a:pt x="10508005" y="2196808"/>
                  <a:pt x="10509504" y="2176272"/>
                  <a:pt x="10515600" y="2157984"/>
                </a:cubicBezTo>
                <a:cubicBezTo>
                  <a:pt x="10509504" y="1956816"/>
                  <a:pt x="10514026" y="1755045"/>
                  <a:pt x="10497312" y="1554480"/>
                </a:cubicBezTo>
                <a:cubicBezTo>
                  <a:pt x="10495487" y="1532576"/>
                  <a:pt x="10470566" y="1519275"/>
                  <a:pt x="10460736" y="1499616"/>
                </a:cubicBezTo>
                <a:cubicBezTo>
                  <a:pt x="10402452" y="1383048"/>
                  <a:pt x="10516386" y="1500402"/>
                  <a:pt x="10351008" y="1335024"/>
                </a:cubicBezTo>
                <a:cubicBezTo>
                  <a:pt x="10323407" y="1307423"/>
                  <a:pt x="10290048" y="1286256"/>
                  <a:pt x="10259568" y="1261872"/>
                </a:cubicBezTo>
                <a:cubicBezTo>
                  <a:pt x="10241280" y="1231392"/>
                  <a:pt x="10225611" y="1199179"/>
                  <a:pt x="10204704" y="1170432"/>
                </a:cubicBezTo>
                <a:cubicBezTo>
                  <a:pt x="10176700" y="1131927"/>
                  <a:pt x="10145558" y="1095689"/>
                  <a:pt x="10113264" y="1060704"/>
                </a:cubicBezTo>
                <a:cubicBezTo>
                  <a:pt x="10072332" y="1016361"/>
                  <a:pt x="10029591" y="973620"/>
                  <a:pt x="9985248" y="932688"/>
                </a:cubicBezTo>
                <a:cubicBezTo>
                  <a:pt x="9822159" y="782145"/>
                  <a:pt x="9565811" y="631530"/>
                  <a:pt x="9400032" y="548640"/>
                </a:cubicBezTo>
                <a:cubicBezTo>
                  <a:pt x="9339072" y="518160"/>
                  <a:pt x="9276486" y="490736"/>
                  <a:pt x="9217152" y="457200"/>
                </a:cubicBezTo>
                <a:cubicBezTo>
                  <a:pt x="9136145" y="411413"/>
                  <a:pt x="9059937" y="357518"/>
                  <a:pt x="8979408" y="310896"/>
                </a:cubicBezTo>
                <a:cubicBezTo>
                  <a:pt x="8944018" y="290407"/>
                  <a:pt x="8907145" y="272423"/>
                  <a:pt x="8869680" y="256032"/>
                </a:cubicBezTo>
                <a:cubicBezTo>
                  <a:pt x="8741182" y="199814"/>
                  <a:pt x="8727864" y="196568"/>
                  <a:pt x="8631936" y="164592"/>
                </a:cubicBezTo>
                <a:cubicBezTo>
                  <a:pt x="8193024" y="176784"/>
                  <a:pt x="7753052" y="168329"/>
                  <a:pt x="7315200" y="201168"/>
                </a:cubicBezTo>
                <a:cubicBezTo>
                  <a:pt x="7260828" y="205246"/>
                  <a:pt x="7218231" y="251104"/>
                  <a:pt x="7168896" y="274320"/>
                </a:cubicBezTo>
                <a:cubicBezTo>
                  <a:pt x="6992874" y="357154"/>
                  <a:pt x="7021367" y="341784"/>
                  <a:pt x="6839712" y="402336"/>
                </a:cubicBezTo>
                <a:cubicBezTo>
                  <a:pt x="6803136" y="432816"/>
                  <a:pt x="6768489" y="465772"/>
                  <a:pt x="6729984" y="493776"/>
                </a:cubicBezTo>
                <a:cubicBezTo>
                  <a:pt x="6701237" y="514683"/>
                  <a:pt x="6666980" y="527313"/>
                  <a:pt x="6638544" y="548640"/>
                </a:cubicBezTo>
                <a:cubicBezTo>
                  <a:pt x="6617853" y="564158"/>
                  <a:pt x="6603549" y="586947"/>
                  <a:pt x="6583680" y="603504"/>
                </a:cubicBezTo>
                <a:cubicBezTo>
                  <a:pt x="6566795" y="617575"/>
                  <a:pt x="6544358" y="624538"/>
                  <a:pt x="6528816" y="640080"/>
                </a:cubicBezTo>
                <a:cubicBezTo>
                  <a:pt x="6484078" y="684818"/>
                  <a:pt x="6441079" y="767983"/>
                  <a:pt x="6419088" y="822960"/>
                </a:cubicBezTo>
                <a:cubicBezTo>
                  <a:pt x="6409753" y="846297"/>
                  <a:pt x="6409390" y="872491"/>
                  <a:pt x="6400800" y="896112"/>
                </a:cubicBezTo>
                <a:cubicBezTo>
                  <a:pt x="6384934" y="939743"/>
                  <a:pt x="6362237" y="980658"/>
                  <a:pt x="6345936" y="1024128"/>
                </a:cubicBezTo>
                <a:cubicBezTo>
                  <a:pt x="6325630" y="1078278"/>
                  <a:pt x="6291072" y="1188720"/>
                  <a:pt x="6291072" y="1188720"/>
                </a:cubicBezTo>
                <a:cubicBezTo>
                  <a:pt x="6297168" y="1322832"/>
                  <a:pt x="6299443" y="1457172"/>
                  <a:pt x="6309360" y="1591056"/>
                </a:cubicBezTo>
                <a:cubicBezTo>
                  <a:pt x="6311656" y="1622055"/>
                  <a:pt x="6313747" y="1654694"/>
                  <a:pt x="6327648" y="1682496"/>
                </a:cubicBezTo>
                <a:cubicBezTo>
                  <a:pt x="6339214" y="1705629"/>
                  <a:pt x="6367680" y="1716172"/>
                  <a:pt x="6382512" y="1737360"/>
                </a:cubicBezTo>
                <a:cubicBezTo>
                  <a:pt x="6410696" y="1777623"/>
                  <a:pt x="6427480" y="1825113"/>
                  <a:pt x="6455664" y="1865376"/>
                </a:cubicBezTo>
                <a:cubicBezTo>
                  <a:pt x="6491025" y="1915892"/>
                  <a:pt x="6674606" y="2048127"/>
                  <a:pt x="6675120" y="2048256"/>
                </a:cubicBezTo>
                <a:cubicBezTo>
                  <a:pt x="6723888" y="2060448"/>
                  <a:pt x="6773735" y="2068936"/>
                  <a:pt x="6821424" y="2084832"/>
                </a:cubicBezTo>
                <a:cubicBezTo>
                  <a:pt x="6989272" y="2140781"/>
                  <a:pt x="6892789" y="2117572"/>
                  <a:pt x="7114032" y="2139696"/>
                </a:cubicBezTo>
                <a:cubicBezTo>
                  <a:pt x="7516368" y="2115312"/>
                  <a:pt x="7920148" y="2108428"/>
                  <a:pt x="8321040" y="2066544"/>
                </a:cubicBezTo>
                <a:cubicBezTo>
                  <a:pt x="8340213" y="2064541"/>
                  <a:pt x="8339328" y="2030957"/>
                  <a:pt x="8339328" y="2011680"/>
                </a:cubicBezTo>
                <a:cubicBezTo>
                  <a:pt x="8339328" y="1857757"/>
                  <a:pt x="8365276" y="1730562"/>
                  <a:pt x="8284464" y="1609344"/>
                </a:cubicBezTo>
                <a:cubicBezTo>
                  <a:pt x="8262812" y="1576866"/>
                  <a:pt x="8234732" y="1549131"/>
                  <a:pt x="8211312" y="1517904"/>
                </a:cubicBezTo>
                <a:cubicBezTo>
                  <a:pt x="8198124" y="1500320"/>
                  <a:pt x="8189210" y="1479581"/>
                  <a:pt x="8174736" y="1463040"/>
                </a:cubicBezTo>
                <a:cubicBezTo>
                  <a:pt x="8146351" y="1430600"/>
                  <a:pt x="8116658" y="1398896"/>
                  <a:pt x="8083296" y="1371600"/>
                </a:cubicBezTo>
                <a:cubicBezTo>
                  <a:pt x="7925717" y="1242672"/>
                  <a:pt x="7759570" y="1223172"/>
                  <a:pt x="7552944" y="1152144"/>
                </a:cubicBezTo>
                <a:cubicBezTo>
                  <a:pt x="7498253" y="1133344"/>
                  <a:pt x="7445602" y="1105459"/>
                  <a:pt x="7388352" y="1097280"/>
                </a:cubicBezTo>
                <a:cubicBezTo>
                  <a:pt x="7211682" y="1072041"/>
                  <a:pt x="7303108" y="1084339"/>
                  <a:pt x="7114032" y="1060704"/>
                </a:cubicBezTo>
                <a:cubicBezTo>
                  <a:pt x="6821424" y="1072896"/>
                  <a:pt x="6527097" y="1063343"/>
                  <a:pt x="6236208" y="1097280"/>
                </a:cubicBezTo>
                <a:cubicBezTo>
                  <a:pt x="6194149" y="1102187"/>
                  <a:pt x="5804591" y="1287788"/>
                  <a:pt x="5779008" y="1298448"/>
                </a:cubicBezTo>
                <a:cubicBezTo>
                  <a:pt x="5713145" y="1325891"/>
                  <a:pt x="5639024" y="1334890"/>
                  <a:pt x="5577840" y="1371600"/>
                </a:cubicBezTo>
                <a:cubicBezTo>
                  <a:pt x="5086074" y="1666660"/>
                  <a:pt x="5266919" y="1572791"/>
                  <a:pt x="5010912" y="1810512"/>
                </a:cubicBezTo>
                <a:cubicBezTo>
                  <a:pt x="4969727" y="1848755"/>
                  <a:pt x="4922637" y="1880499"/>
                  <a:pt x="4882896" y="1920240"/>
                </a:cubicBezTo>
                <a:cubicBezTo>
                  <a:pt x="4836365" y="1966771"/>
                  <a:pt x="4732691" y="2105202"/>
                  <a:pt x="4700016" y="2157984"/>
                </a:cubicBezTo>
                <a:cubicBezTo>
                  <a:pt x="4648278" y="2241561"/>
                  <a:pt x="4597671" y="2326098"/>
                  <a:pt x="4553712" y="2414016"/>
                </a:cubicBezTo>
                <a:cubicBezTo>
                  <a:pt x="4535424" y="2450592"/>
                  <a:pt x="4512602" y="2485233"/>
                  <a:pt x="4498848" y="2523744"/>
                </a:cubicBezTo>
                <a:cubicBezTo>
                  <a:pt x="4481941" y="2571084"/>
                  <a:pt x="4474464" y="2621280"/>
                  <a:pt x="4462272" y="2670048"/>
                </a:cubicBezTo>
                <a:cubicBezTo>
                  <a:pt x="4431228" y="2949448"/>
                  <a:pt x="4397037" y="3229612"/>
                  <a:pt x="4443984" y="3511296"/>
                </a:cubicBezTo>
                <a:cubicBezTo>
                  <a:pt x="4456093" y="3583952"/>
                  <a:pt x="4506409" y="3644761"/>
                  <a:pt x="4535424" y="3712464"/>
                </a:cubicBezTo>
                <a:cubicBezTo>
                  <a:pt x="4561287" y="3772811"/>
                  <a:pt x="4573952" y="3839560"/>
                  <a:pt x="4608576" y="3895344"/>
                </a:cubicBezTo>
                <a:cubicBezTo>
                  <a:pt x="4773130" y="4160459"/>
                  <a:pt x="4885925" y="4275524"/>
                  <a:pt x="5102352" y="4480560"/>
                </a:cubicBezTo>
                <a:cubicBezTo>
                  <a:pt x="5136916" y="4513304"/>
                  <a:pt x="5169495" y="4550708"/>
                  <a:pt x="5212080" y="4572000"/>
                </a:cubicBezTo>
                <a:cubicBezTo>
                  <a:pt x="5283458" y="4607689"/>
                  <a:pt x="5449510" y="4618701"/>
                  <a:pt x="5522976" y="4626864"/>
                </a:cubicBezTo>
                <a:cubicBezTo>
                  <a:pt x="5970347" y="4565158"/>
                  <a:pt x="5961500" y="4663828"/>
                  <a:pt x="6181344" y="4443984"/>
                </a:cubicBezTo>
                <a:cubicBezTo>
                  <a:pt x="6215010" y="4410318"/>
                  <a:pt x="6242304" y="4370832"/>
                  <a:pt x="6272784" y="4334256"/>
                </a:cubicBezTo>
                <a:cubicBezTo>
                  <a:pt x="6415461" y="3926608"/>
                  <a:pt x="6365314" y="4092698"/>
                  <a:pt x="6437376" y="3840480"/>
                </a:cubicBezTo>
                <a:cubicBezTo>
                  <a:pt x="6443472" y="3791712"/>
                  <a:pt x="6443744" y="3741856"/>
                  <a:pt x="6455664" y="3694176"/>
                </a:cubicBezTo>
                <a:cubicBezTo>
                  <a:pt x="6462276" y="3667728"/>
                  <a:pt x="6493841" y="3648239"/>
                  <a:pt x="6492240" y="3621024"/>
                </a:cubicBezTo>
                <a:cubicBezTo>
                  <a:pt x="6487464" y="3539834"/>
                  <a:pt x="6465933" y="3459432"/>
                  <a:pt x="6437376" y="3383280"/>
                </a:cubicBezTo>
                <a:cubicBezTo>
                  <a:pt x="6428581" y="3359827"/>
                  <a:pt x="6291523" y="3255510"/>
                  <a:pt x="6291072" y="3255264"/>
                </a:cubicBezTo>
                <a:cubicBezTo>
                  <a:pt x="6247994" y="3231767"/>
                  <a:pt x="6069667" y="3190260"/>
                  <a:pt x="6035040" y="3182112"/>
                </a:cubicBezTo>
                <a:cubicBezTo>
                  <a:pt x="5847664" y="3138024"/>
                  <a:pt x="5904185" y="3149753"/>
                  <a:pt x="5724144" y="3127248"/>
                </a:cubicBezTo>
                <a:cubicBezTo>
                  <a:pt x="5547360" y="3151632"/>
                  <a:pt x="5368000" y="3161687"/>
                  <a:pt x="5193792" y="3200400"/>
                </a:cubicBezTo>
                <a:cubicBezTo>
                  <a:pt x="5149114" y="3210328"/>
                  <a:pt x="4968268" y="3340205"/>
                  <a:pt x="4937760" y="3364992"/>
                </a:cubicBezTo>
                <a:cubicBezTo>
                  <a:pt x="4741868" y="3524154"/>
                  <a:pt x="4806050" y="3490360"/>
                  <a:pt x="4626864" y="3657600"/>
                </a:cubicBezTo>
                <a:cubicBezTo>
                  <a:pt x="4585777" y="3695948"/>
                  <a:pt x="4535657" y="3724857"/>
                  <a:pt x="4498848" y="3767328"/>
                </a:cubicBezTo>
                <a:cubicBezTo>
                  <a:pt x="4455663" y="3817157"/>
                  <a:pt x="4425696" y="3877056"/>
                  <a:pt x="4389120" y="3931920"/>
                </a:cubicBezTo>
                <a:cubicBezTo>
                  <a:pt x="4383024" y="3974592"/>
                  <a:pt x="4377918" y="4017417"/>
                  <a:pt x="4370832" y="4059936"/>
                </a:cubicBezTo>
                <a:cubicBezTo>
                  <a:pt x="4365722" y="4090597"/>
                  <a:pt x="4350543" y="4120357"/>
                  <a:pt x="4352544" y="4151376"/>
                </a:cubicBezTo>
                <a:cubicBezTo>
                  <a:pt x="4362816" y="4310593"/>
                  <a:pt x="4373313" y="4471002"/>
                  <a:pt x="4407408" y="4626864"/>
                </a:cubicBezTo>
                <a:cubicBezTo>
                  <a:pt x="4416802" y="4669807"/>
                  <a:pt x="4454185" y="4701425"/>
                  <a:pt x="4480560" y="4736592"/>
                </a:cubicBezTo>
                <a:cubicBezTo>
                  <a:pt x="4545115" y="4822665"/>
                  <a:pt x="4641237" y="4923669"/>
                  <a:pt x="4718304" y="4992624"/>
                </a:cubicBezTo>
                <a:cubicBezTo>
                  <a:pt x="4782872" y="5050395"/>
                  <a:pt x="4848816" y="5107073"/>
                  <a:pt x="4919472" y="5157216"/>
                </a:cubicBezTo>
                <a:cubicBezTo>
                  <a:pt x="5038057" y="5241373"/>
                  <a:pt x="5163600" y="5315270"/>
                  <a:pt x="5285232" y="5394960"/>
                </a:cubicBezTo>
                <a:cubicBezTo>
                  <a:pt x="5340387" y="5431096"/>
                  <a:pt x="5389217" y="5478714"/>
                  <a:pt x="5449824" y="5504688"/>
                </a:cubicBezTo>
                <a:cubicBezTo>
                  <a:pt x="5492496" y="5522976"/>
                  <a:pt x="5533301" y="5546452"/>
                  <a:pt x="5577840" y="5559552"/>
                </a:cubicBezTo>
                <a:cubicBezTo>
                  <a:pt x="5637481" y="5577094"/>
                  <a:pt x="5760720" y="5596128"/>
                  <a:pt x="5760720" y="5596128"/>
                </a:cubicBezTo>
                <a:cubicBezTo>
                  <a:pt x="5839968" y="5583936"/>
                  <a:pt x="5921209" y="5581012"/>
                  <a:pt x="5998464" y="5559552"/>
                </a:cubicBezTo>
                <a:cubicBezTo>
                  <a:pt x="6076641" y="5537836"/>
                  <a:pt x="6125676" y="5462730"/>
                  <a:pt x="6181344" y="5413248"/>
                </a:cubicBezTo>
                <a:cubicBezTo>
                  <a:pt x="6204125" y="5392998"/>
                  <a:pt x="6230112" y="5376672"/>
                  <a:pt x="6254496" y="5358384"/>
                </a:cubicBezTo>
                <a:cubicBezTo>
                  <a:pt x="6260592" y="5340096"/>
                  <a:pt x="6272784" y="5322797"/>
                  <a:pt x="6272784" y="5303520"/>
                </a:cubicBezTo>
                <a:cubicBezTo>
                  <a:pt x="6272784" y="5227731"/>
                  <a:pt x="6241336" y="5168633"/>
                  <a:pt x="6181344" y="5120640"/>
                </a:cubicBezTo>
                <a:cubicBezTo>
                  <a:pt x="6119279" y="5070988"/>
                  <a:pt x="6048962" y="5032447"/>
                  <a:pt x="5980176" y="4992624"/>
                </a:cubicBezTo>
                <a:cubicBezTo>
                  <a:pt x="5907723" y="4950678"/>
                  <a:pt x="5769878" y="4886557"/>
                  <a:pt x="5687568" y="4864608"/>
                </a:cubicBezTo>
                <a:cubicBezTo>
                  <a:pt x="5645918" y="4853501"/>
                  <a:pt x="5602224" y="4852416"/>
                  <a:pt x="5559552" y="4846320"/>
                </a:cubicBezTo>
                <a:cubicBezTo>
                  <a:pt x="5423122" y="4805391"/>
                  <a:pt x="5297816" y="4764712"/>
                  <a:pt x="5157216" y="4736592"/>
                </a:cubicBezTo>
                <a:cubicBezTo>
                  <a:pt x="5109023" y="4726953"/>
                  <a:pt x="5059680" y="4724400"/>
                  <a:pt x="5010912" y="4718304"/>
                </a:cubicBezTo>
                <a:cubicBezTo>
                  <a:pt x="4978943" y="4724698"/>
                  <a:pt x="4690206" y="4774760"/>
                  <a:pt x="4608576" y="4809744"/>
                </a:cubicBezTo>
                <a:cubicBezTo>
                  <a:pt x="4508667" y="4852562"/>
                  <a:pt x="4486035" y="4881598"/>
                  <a:pt x="4407408" y="4937760"/>
                </a:cubicBezTo>
                <a:cubicBezTo>
                  <a:pt x="4389523" y="4950535"/>
                  <a:pt x="4368086" y="4958794"/>
                  <a:pt x="4352544" y="4974336"/>
                </a:cubicBezTo>
                <a:cubicBezTo>
                  <a:pt x="4324943" y="5001937"/>
                  <a:pt x="4303776" y="5035296"/>
                  <a:pt x="4279392" y="5065776"/>
                </a:cubicBezTo>
                <a:cubicBezTo>
                  <a:pt x="4257924" y="5130181"/>
                  <a:pt x="4215150" y="5198013"/>
                  <a:pt x="4261104" y="5266944"/>
                </a:cubicBezTo>
                <a:cubicBezTo>
                  <a:pt x="4271797" y="5282984"/>
                  <a:pt x="4297680" y="5279136"/>
                  <a:pt x="4315968" y="5285232"/>
                </a:cubicBezTo>
                <a:cubicBezTo>
                  <a:pt x="4358640" y="5279136"/>
                  <a:pt x="4404594" y="5284451"/>
                  <a:pt x="4443984" y="5266944"/>
                </a:cubicBezTo>
                <a:cubicBezTo>
                  <a:pt x="4464069" y="5258017"/>
                  <a:pt x="4466086" y="5228621"/>
                  <a:pt x="4480560" y="5212080"/>
                </a:cubicBezTo>
                <a:cubicBezTo>
                  <a:pt x="4508945" y="5179640"/>
                  <a:pt x="4541520" y="5151120"/>
                  <a:pt x="4572000" y="5120640"/>
                </a:cubicBezTo>
                <a:cubicBezTo>
                  <a:pt x="4590288" y="5077968"/>
                  <a:pt x="4613764" y="5037163"/>
                  <a:pt x="4626864" y="4992624"/>
                </a:cubicBezTo>
                <a:cubicBezTo>
                  <a:pt x="4775743" y="4486435"/>
                  <a:pt x="4556081" y="5096035"/>
                  <a:pt x="4718304" y="4663440"/>
                </a:cubicBezTo>
                <a:cubicBezTo>
                  <a:pt x="4693350" y="4326561"/>
                  <a:pt x="4722858" y="4242768"/>
                  <a:pt x="4626864" y="3986784"/>
                </a:cubicBezTo>
                <a:cubicBezTo>
                  <a:pt x="4612505" y="3948494"/>
                  <a:pt x="4594436" y="3911245"/>
                  <a:pt x="4572000" y="3877056"/>
                </a:cubicBezTo>
                <a:cubicBezTo>
                  <a:pt x="4466234" y="3715889"/>
                  <a:pt x="4368271" y="3547932"/>
                  <a:pt x="4242816" y="3401568"/>
                </a:cubicBezTo>
                <a:cubicBezTo>
                  <a:pt x="4008869" y="3128630"/>
                  <a:pt x="4211887" y="3350326"/>
                  <a:pt x="3730752" y="2944368"/>
                </a:cubicBezTo>
                <a:cubicBezTo>
                  <a:pt x="3668070" y="2891480"/>
                  <a:pt x="3626426" y="2803342"/>
                  <a:pt x="3547872" y="2779776"/>
                </a:cubicBezTo>
                <a:cubicBezTo>
                  <a:pt x="3486912" y="2761488"/>
                  <a:pt x="3424874" y="2746469"/>
                  <a:pt x="3364992" y="2724912"/>
                </a:cubicBezTo>
                <a:cubicBezTo>
                  <a:pt x="3245366" y="2681846"/>
                  <a:pt x="2963645" y="2555995"/>
                  <a:pt x="2834640" y="2523744"/>
                </a:cubicBezTo>
                <a:cubicBezTo>
                  <a:pt x="2775205" y="2508885"/>
                  <a:pt x="2712720" y="2511552"/>
                  <a:pt x="2651760" y="2505456"/>
                </a:cubicBezTo>
                <a:cubicBezTo>
                  <a:pt x="2572512" y="2511552"/>
                  <a:pt x="2491605" y="2506502"/>
                  <a:pt x="2414016" y="2523744"/>
                </a:cubicBezTo>
                <a:cubicBezTo>
                  <a:pt x="2379317" y="2531455"/>
                  <a:pt x="2352719" y="2559769"/>
                  <a:pt x="2322576" y="2578608"/>
                </a:cubicBezTo>
                <a:cubicBezTo>
                  <a:pt x="2254680" y="2621043"/>
                  <a:pt x="2273267" y="2609629"/>
                  <a:pt x="2212848" y="2670048"/>
                </a:cubicBezTo>
                <a:cubicBezTo>
                  <a:pt x="2206181" y="2690050"/>
                  <a:pt x="2173721" y="2782755"/>
                  <a:pt x="2176272" y="2798064"/>
                </a:cubicBezTo>
                <a:cubicBezTo>
                  <a:pt x="2184835" y="2849440"/>
                  <a:pt x="2196100" y="2905829"/>
                  <a:pt x="2231136" y="2944368"/>
                </a:cubicBezTo>
                <a:cubicBezTo>
                  <a:pt x="2254018" y="2969538"/>
                  <a:pt x="2454006" y="3031575"/>
                  <a:pt x="2487168" y="3035808"/>
                </a:cubicBezTo>
                <a:cubicBezTo>
                  <a:pt x="2730251" y="3066840"/>
                  <a:pt x="3218688" y="3108960"/>
                  <a:pt x="3218688" y="3108960"/>
                </a:cubicBezTo>
                <a:cubicBezTo>
                  <a:pt x="3598907" y="3085562"/>
                  <a:pt x="4175971" y="3188959"/>
                  <a:pt x="4572000" y="2962656"/>
                </a:cubicBezTo>
                <a:cubicBezTo>
                  <a:pt x="4624097" y="2932886"/>
                  <a:pt x="4675289" y="2877655"/>
                  <a:pt x="4718304" y="2834640"/>
                </a:cubicBezTo>
                <a:cubicBezTo>
                  <a:pt x="4724400" y="2810256"/>
                  <a:pt x="4731140" y="2786024"/>
                  <a:pt x="4736592" y="2761488"/>
                </a:cubicBezTo>
                <a:cubicBezTo>
                  <a:pt x="4792560" y="2509634"/>
                  <a:pt x="4768724" y="2459819"/>
                  <a:pt x="4718304" y="2066544"/>
                </a:cubicBezTo>
                <a:cubicBezTo>
                  <a:pt x="4713104" y="2025983"/>
                  <a:pt x="4684045" y="1992139"/>
                  <a:pt x="4663440" y="1956816"/>
                </a:cubicBezTo>
                <a:cubicBezTo>
                  <a:pt x="4641290" y="1918845"/>
                  <a:pt x="4614672" y="1883664"/>
                  <a:pt x="4590288" y="1847088"/>
                </a:cubicBezTo>
                <a:cubicBezTo>
                  <a:pt x="4578096" y="1828800"/>
                  <a:pt x="4569254" y="1807766"/>
                  <a:pt x="4553712" y="1792224"/>
                </a:cubicBezTo>
                <a:cubicBezTo>
                  <a:pt x="4523232" y="1761744"/>
                  <a:pt x="4490910" y="1733001"/>
                  <a:pt x="4462272" y="1700784"/>
                </a:cubicBezTo>
                <a:cubicBezTo>
                  <a:pt x="4442022" y="1678003"/>
                  <a:pt x="4430347" y="1647703"/>
                  <a:pt x="4407408" y="1627632"/>
                </a:cubicBezTo>
                <a:cubicBezTo>
                  <a:pt x="4382979" y="1606256"/>
                  <a:pt x="4230327" y="1525933"/>
                  <a:pt x="4206240" y="1517904"/>
                </a:cubicBezTo>
                <a:cubicBezTo>
                  <a:pt x="4171062" y="1506178"/>
                  <a:pt x="4132994" y="1506249"/>
                  <a:pt x="4096512" y="1499616"/>
                </a:cubicBezTo>
                <a:cubicBezTo>
                  <a:pt x="4065930" y="1494056"/>
                  <a:pt x="4035552" y="1487424"/>
                  <a:pt x="4005072" y="1481328"/>
                </a:cubicBezTo>
                <a:cubicBezTo>
                  <a:pt x="3913632" y="1487424"/>
                  <a:pt x="3821148" y="1484550"/>
                  <a:pt x="3730752" y="1499616"/>
                </a:cubicBezTo>
                <a:cubicBezTo>
                  <a:pt x="3581284" y="1524527"/>
                  <a:pt x="3535524" y="1571674"/>
                  <a:pt x="3419856" y="1664208"/>
                </a:cubicBezTo>
                <a:cubicBezTo>
                  <a:pt x="3372746" y="1701896"/>
                  <a:pt x="3285314" y="1775092"/>
                  <a:pt x="3236976" y="1828800"/>
                </a:cubicBezTo>
                <a:cubicBezTo>
                  <a:pt x="3199379" y="1870575"/>
                  <a:pt x="3163824" y="1914144"/>
                  <a:pt x="3127248" y="1956816"/>
                </a:cubicBezTo>
                <a:cubicBezTo>
                  <a:pt x="3080842" y="2096033"/>
                  <a:pt x="3098233" y="2028738"/>
                  <a:pt x="3072384" y="2157984"/>
                </a:cubicBezTo>
                <a:cubicBezTo>
                  <a:pt x="3108960" y="2194560"/>
                  <a:pt x="3130408" y="2266191"/>
                  <a:pt x="3182112" y="2267712"/>
                </a:cubicBezTo>
                <a:cubicBezTo>
                  <a:pt x="3355425" y="2272809"/>
                  <a:pt x="3694176" y="2176272"/>
                  <a:pt x="3694176" y="2176272"/>
                </a:cubicBezTo>
                <a:cubicBezTo>
                  <a:pt x="3765155" y="2140782"/>
                  <a:pt x="3893555" y="2082427"/>
                  <a:pt x="3968496" y="2029968"/>
                </a:cubicBezTo>
                <a:cubicBezTo>
                  <a:pt x="4000473" y="2007584"/>
                  <a:pt x="4032335" y="1984417"/>
                  <a:pt x="4059936" y="1956816"/>
                </a:cubicBezTo>
                <a:cubicBezTo>
                  <a:pt x="4075478" y="1941274"/>
                  <a:pt x="4084320" y="1920240"/>
                  <a:pt x="4096512" y="1901952"/>
                </a:cubicBezTo>
                <a:cubicBezTo>
                  <a:pt x="4129297" y="1705239"/>
                  <a:pt x="4143903" y="1664753"/>
                  <a:pt x="4096512" y="1389888"/>
                </a:cubicBezTo>
                <a:cubicBezTo>
                  <a:pt x="4088161" y="1341455"/>
                  <a:pt x="4045339" y="1305831"/>
                  <a:pt x="4023360" y="1261872"/>
                </a:cubicBezTo>
                <a:cubicBezTo>
                  <a:pt x="4008679" y="1232510"/>
                  <a:pt x="4006092" y="1196981"/>
                  <a:pt x="3986784" y="1170432"/>
                </a:cubicBezTo>
                <a:cubicBezTo>
                  <a:pt x="3794405" y="905911"/>
                  <a:pt x="3724364" y="825826"/>
                  <a:pt x="3456432" y="658368"/>
                </a:cubicBezTo>
                <a:cubicBezTo>
                  <a:pt x="3407664" y="627888"/>
                  <a:pt x="3364514" y="585623"/>
                  <a:pt x="3310128" y="566928"/>
                </a:cubicBezTo>
                <a:cubicBezTo>
                  <a:pt x="3032075" y="471347"/>
                  <a:pt x="2952896" y="467410"/>
                  <a:pt x="2724912" y="438912"/>
                </a:cubicBezTo>
                <a:cubicBezTo>
                  <a:pt x="2523744" y="463296"/>
                  <a:pt x="2316252" y="456394"/>
                  <a:pt x="2121408" y="512064"/>
                </a:cubicBezTo>
                <a:cubicBezTo>
                  <a:pt x="2050827" y="532230"/>
                  <a:pt x="2008722" y="606462"/>
                  <a:pt x="1956816" y="658368"/>
                </a:cubicBezTo>
                <a:cubicBezTo>
                  <a:pt x="1935263" y="679921"/>
                  <a:pt x="1923505" y="709967"/>
                  <a:pt x="1901952" y="731520"/>
                </a:cubicBezTo>
                <a:cubicBezTo>
                  <a:pt x="1633728" y="999744"/>
                  <a:pt x="1944624" y="640080"/>
                  <a:pt x="1700784" y="932688"/>
                </a:cubicBezTo>
                <a:cubicBezTo>
                  <a:pt x="1688592" y="999744"/>
                  <a:pt x="1678249" y="1067163"/>
                  <a:pt x="1664208" y="1133856"/>
                </a:cubicBezTo>
                <a:cubicBezTo>
                  <a:pt x="1653852" y="1183047"/>
                  <a:pt x="1627632" y="1280160"/>
                  <a:pt x="1627632" y="1280160"/>
                </a:cubicBezTo>
                <a:cubicBezTo>
                  <a:pt x="1633449" y="1310406"/>
                  <a:pt x="1693206" y="1764710"/>
                  <a:pt x="1773936" y="1901952"/>
                </a:cubicBezTo>
                <a:cubicBezTo>
                  <a:pt x="1925294" y="2159261"/>
                  <a:pt x="1849783" y="2007675"/>
                  <a:pt x="2084832" y="2121408"/>
                </a:cubicBezTo>
                <a:cubicBezTo>
                  <a:pt x="2217554" y="2185628"/>
                  <a:pt x="2337003" y="2274926"/>
                  <a:pt x="2468880" y="2340864"/>
                </a:cubicBezTo>
                <a:cubicBezTo>
                  <a:pt x="2531692" y="2372270"/>
                  <a:pt x="2631965" y="2395351"/>
                  <a:pt x="2706624" y="2414016"/>
                </a:cubicBezTo>
                <a:cubicBezTo>
                  <a:pt x="2798064" y="2395728"/>
                  <a:pt x="2892478" y="2388641"/>
                  <a:pt x="2980944" y="2359152"/>
                </a:cubicBezTo>
                <a:cubicBezTo>
                  <a:pt x="3022647" y="2345251"/>
                  <a:pt x="3055505" y="2312375"/>
                  <a:pt x="3090672" y="2286000"/>
                </a:cubicBezTo>
                <a:cubicBezTo>
                  <a:pt x="3151650" y="2240267"/>
                  <a:pt x="3262869" y="2142593"/>
                  <a:pt x="3310128" y="2084832"/>
                </a:cubicBezTo>
                <a:cubicBezTo>
                  <a:pt x="3332637" y="2057321"/>
                  <a:pt x="3344759" y="2022617"/>
                  <a:pt x="3364992" y="1993392"/>
                </a:cubicBezTo>
                <a:cubicBezTo>
                  <a:pt x="3399691" y="1943271"/>
                  <a:pt x="3438144" y="1895856"/>
                  <a:pt x="3474720" y="1847088"/>
                </a:cubicBezTo>
                <a:cubicBezTo>
                  <a:pt x="3486912" y="1804416"/>
                  <a:pt x="3496370" y="1760866"/>
                  <a:pt x="3511296" y="1719072"/>
                </a:cubicBezTo>
                <a:cubicBezTo>
                  <a:pt x="3526911" y="1675351"/>
                  <a:pt x="3554900" y="1636096"/>
                  <a:pt x="3566160" y="1591056"/>
                </a:cubicBezTo>
                <a:cubicBezTo>
                  <a:pt x="3579548" y="1537503"/>
                  <a:pt x="3578352" y="1481328"/>
                  <a:pt x="3584448" y="1426464"/>
                </a:cubicBezTo>
                <a:cubicBezTo>
                  <a:pt x="3578352" y="1383792"/>
                  <a:pt x="3599522" y="1325744"/>
                  <a:pt x="3566160" y="1298448"/>
                </a:cubicBezTo>
                <a:cubicBezTo>
                  <a:pt x="3518045" y="1259081"/>
                  <a:pt x="3443591" y="1276950"/>
                  <a:pt x="3383280" y="1261872"/>
                </a:cubicBezTo>
                <a:cubicBezTo>
                  <a:pt x="3320671" y="1246220"/>
                  <a:pt x="3242711" y="1212960"/>
                  <a:pt x="3182112" y="1188720"/>
                </a:cubicBezTo>
                <a:cubicBezTo>
                  <a:pt x="3084576" y="1207008"/>
                  <a:pt x="2981351" y="1206010"/>
                  <a:pt x="2889504" y="1243584"/>
                </a:cubicBezTo>
                <a:cubicBezTo>
                  <a:pt x="2841629" y="1263169"/>
                  <a:pt x="2812531" y="1313278"/>
                  <a:pt x="2779776" y="1353312"/>
                </a:cubicBezTo>
                <a:cubicBezTo>
                  <a:pt x="2725941" y="1419111"/>
                  <a:pt x="2721565" y="1461427"/>
                  <a:pt x="2688336" y="1536192"/>
                </a:cubicBezTo>
                <a:cubicBezTo>
                  <a:pt x="2616579" y="1697646"/>
                  <a:pt x="2685751" y="1507371"/>
                  <a:pt x="2615184" y="1719072"/>
                </a:cubicBezTo>
                <a:cubicBezTo>
                  <a:pt x="2627376" y="1798320"/>
                  <a:pt x="2627844" y="1880285"/>
                  <a:pt x="2651760" y="1956816"/>
                </a:cubicBezTo>
                <a:cubicBezTo>
                  <a:pt x="2659474" y="1981502"/>
                  <a:pt x="2690067" y="1991811"/>
                  <a:pt x="2706624" y="2011680"/>
                </a:cubicBezTo>
                <a:cubicBezTo>
                  <a:pt x="2720695" y="2028565"/>
                  <a:pt x="2731008" y="2048256"/>
                  <a:pt x="2743200" y="2066544"/>
                </a:cubicBezTo>
                <a:cubicBezTo>
                  <a:pt x="2913888" y="2042160"/>
                  <a:pt x="3086385" y="2028161"/>
                  <a:pt x="3255264" y="1993392"/>
                </a:cubicBezTo>
                <a:cubicBezTo>
                  <a:pt x="3295317" y="1985146"/>
                  <a:pt x="3333944" y="1965141"/>
                  <a:pt x="3364992" y="1938528"/>
                </a:cubicBezTo>
                <a:cubicBezTo>
                  <a:pt x="3420726" y="1890756"/>
                  <a:pt x="3464303" y="1830328"/>
                  <a:pt x="3511296" y="1773936"/>
                </a:cubicBezTo>
                <a:cubicBezTo>
                  <a:pt x="3525367" y="1757051"/>
                  <a:pt x="3535680" y="1737360"/>
                  <a:pt x="3547872" y="1719072"/>
                </a:cubicBezTo>
                <a:cubicBezTo>
                  <a:pt x="3541776" y="1676400"/>
                  <a:pt x="3552430" y="1627609"/>
                  <a:pt x="3529584" y="1591056"/>
                </a:cubicBezTo>
                <a:cubicBezTo>
                  <a:pt x="3516263" y="1569742"/>
                  <a:pt x="3480599" y="1579673"/>
                  <a:pt x="3456432" y="1572768"/>
                </a:cubicBezTo>
                <a:cubicBezTo>
                  <a:pt x="3437896" y="1567472"/>
                  <a:pt x="3419856" y="1560576"/>
                  <a:pt x="3401568" y="1554480"/>
                </a:cubicBezTo>
                <a:cubicBezTo>
                  <a:pt x="3243072" y="1566672"/>
                  <a:pt x="3082759" y="1564197"/>
                  <a:pt x="2926080" y="1591056"/>
                </a:cubicBezTo>
                <a:cubicBezTo>
                  <a:pt x="2818139" y="1609560"/>
                  <a:pt x="2669767" y="1723292"/>
                  <a:pt x="2596896" y="1792224"/>
                </a:cubicBezTo>
                <a:cubicBezTo>
                  <a:pt x="2421534" y="1958107"/>
                  <a:pt x="2084832" y="2304288"/>
                  <a:pt x="2084832" y="2304288"/>
                </a:cubicBezTo>
                <a:cubicBezTo>
                  <a:pt x="2060448" y="2359152"/>
                  <a:pt x="2037584" y="2414717"/>
                  <a:pt x="2011680" y="2468880"/>
                </a:cubicBezTo>
                <a:cubicBezTo>
                  <a:pt x="1970512" y="2554959"/>
                  <a:pt x="1883664" y="2724912"/>
                  <a:pt x="1883664" y="2724912"/>
                </a:cubicBezTo>
                <a:cubicBezTo>
                  <a:pt x="1871472" y="2798064"/>
                  <a:pt x="1834051" y="2871362"/>
                  <a:pt x="1847088" y="2944368"/>
                </a:cubicBezTo>
                <a:cubicBezTo>
                  <a:pt x="1934168" y="3432014"/>
                  <a:pt x="1873273" y="3326909"/>
                  <a:pt x="2011680" y="3621024"/>
                </a:cubicBezTo>
                <a:cubicBezTo>
                  <a:pt x="2034896" y="3670359"/>
                  <a:pt x="2050771" y="3724752"/>
                  <a:pt x="2084832" y="3767328"/>
                </a:cubicBezTo>
                <a:cubicBezTo>
                  <a:pt x="2149458" y="3848111"/>
                  <a:pt x="2231136" y="3913632"/>
                  <a:pt x="2304288" y="3986784"/>
                </a:cubicBezTo>
                <a:cubicBezTo>
                  <a:pt x="2357664" y="4040160"/>
                  <a:pt x="2424734" y="4111645"/>
                  <a:pt x="2487168" y="4151376"/>
                </a:cubicBezTo>
                <a:cubicBezTo>
                  <a:pt x="2514864" y="4169001"/>
                  <a:pt x="2547465" y="4177571"/>
                  <a:pt x="2578608" y="4187952"/>
                </a:cubicBezTo>
                <a:cubicBezTo>
                  <a:pt x="2705705" y="4230318"/>
                  <a:pt x="2703840" y="4224130"/>
                  <a:pt x="2834640" y="4242816"/>
                </a:cubicBezTo>
                <a:cubicBezTo>
                  <a:pt x="2950464" y="4206240"/>
                  <a:pt x="3069693" y="4179077"/>
                  <a:pt x="3182112" y="4133088"/>
                </a:cubicBezTo>
                <a:cubicBezTo>
                  <a:pt x="3206050" y="4123295"/>
                  <a:pt x="3236976" y="4104087"/>
                  <a:pt x="3236976" y="4078224"/>
                </a:cubicBezTo>
                <a:cubicBezTo>
                  <a:pt x="3236976" y="3918676"/>
                  <a:pt x="3208341" y="3760113"/>
                  <a:pt x="3182112" y="3602736"/>
                </a:cubicBezTo>
                <a:cubicBezTo>
                  <a:pt x="3177630" y="3575845"/>
                  <a:pt x="3163278" y="3550283"/>
                  <a:pt x="3145536" y="3529584"/>
                </a:cubicBezTo>
                <a:cubicBezTo>
                  <a:pt x="3109266" y="3487268"/>
                  <a:pt x="3068220" y="3469107"/>
                  <a:pt x="3017520" y="3456432"/>
                </a:cubicBezTo>
                <a:cubicBezTo>
                  <a:pt x="2987364" y="3448893"/>
                  <a:pt x="2956924" y="3441999"/>
                  <a:pt x="2926080" y="3438144"/>
                </a:cubicBezTo>
                <a:cubicBezTo>
                  <a:pt x="2859267" y="3429792"/>
                  <a:pt x="2791968" y="3425952"/>
                  <a:pt x="2724912" y="3419856"/>
                </a:cubicBezTo>
                <a:cubicBezTo>
                  <a:pt x="2450592" y="3425952"/>
                  <a:pt x="2175590" y="3417875"/>
                  <a:pt x="1901952" y="3438144"/>
                </a:cubicBezTo>
                <a:cubicBezTo>
                  <a:pt x="1760741" y="3448604"/>
                  <a:pt x="1439474" y="3664734"/>
                  <a:pt x="1389888" y="3694176"/>
                </a:cubicBezTo>
                <a:cubicBezTo>
                  <a:pt x="1212296" y="3799621"/>
                  <a:pt x="1153166" y="3832347"/>
                  <a:pt x="1005840" y="3950208"/>
                </a:cubicBezTo>
                <a:cubicBezTo>
                  <a:pt x="841199" y="4081921"/>
                  <a:pt x="811107" y="4089949"/>
                  <a:pt x="713232" y="4224528"/>
                </a:cubicBezTo>
                <a:cubicBezTo>
                  <a:pt x="687377" y="4260079"/>
                  <a:pt x="661130" y="4295665"/>
                  <a:pt x="640080" y="4334256"/>
                </a:cubicBezTo>
                <a:cubicBezTo>
                  <a:pt x="602090" y="4403904"/>
                  <a:pt x="600350" y="4441467"/>
                  <a:pt x="585216" y="4517136"/>
                </a:cubicBezTo>
                <a:cubicBezTo>
                  <a:pt x="591312" y="4681728"/>
                  <a:pt x="584260" y="4847335"/>
                  <a:pt x="603504" y="5010912"/>
                </a:cubicBezTo>
                <a:cubicBezTo>
                  <a:pt x="619277" y="5144980"/>
                  <a:pt x="830007" y="5339173"/>
                  <a:pt x="877824" y="5394960"/>
                </a:cubicBezTo>
                <a:cubicBezTo>
                  <a:pt x="914400" y="5437632"/>
                  <a:pt x="942590" y="5489255"/>
                  <a:pt x="987552" y="5522976"/>
                </a:cubicBezTo>
                <a:cubicBezTo>
                  <a:pt x="1311512" y="5765946"/>
                  <a:pt x="786606" y="5366878"/>
                  <a:pt x="1133856" y="5650992"/>
                </a:cubicBezTo>
                <a:cubicBezTo>
                  <a:pt x="1174442" y="5684199"/>
                  <a:pt x="1218239" y="5713344"/>
                  <a:pt x="1261872" y="5742432"/>
                </a:cubicBezTo>
                <a:cubicBezTo>
                  <a:pt x="1361011" y="5808525"/>
                  <a:pt x="1437044" y="5861635"/>
                  <a:pt x="1554480" y="5888736"/>
                </a:cubicBezTo>
                <a:cubicBezTo>
                  <a:pt x="1662873" y="5913750"/>
                  <a:pt x="1773936" y="5925312"/>
                  <a:pt x="1883664" y="5943600"/>
                </a:cubicBezTo>
                <a:cubicBezTo>
                  <a:pt x="1888788" y="5942901"/>
                  <a:pt x="2271086" y="5973428"/>
                  <a:pt x="2340864" y="5833872"/>
                </a:cubicBezTo>
                <a:cubicBezTo>
                  <a:pt x="2360711" y="5794178"/>
                  <a:pt x="2365248" y="5748528"/>
                  <a:pt x="2377440" y="5705856"/>
                </a:cubicBezTo>
                <a:cubicBezTo>
                  <a:pt x="2294065" y="5150025"/>
                  <a:pt x="2416295" y="5470897"/>
                  <a:pt x="2249424" y="5266944"/>
                </a:cubicBezTo>
                <a:cubicBezTo>
                  <a:pt x="2126250" y="5116398"/>
                  <a:pt x="2215279" y="5158026"/>
                  <a:pt x="2103120" y="5120640"/>
                </a:cubicBezTo>
                <a:cubicBezTo>
                  <a:pt x="2084832" y="5096256"/>
                  <a:pt x="2071195" y="5067559"/>
                  <a:pt x="2048256" y="5047488"/>
                </a:cubicBezTo>
                <a:cubicBezTo>
                  <a:pt x="2021505" y="5024081"/>
                  <a:pt x="1988231" y="5009255"/>
                  <a:pt x="1956816" y="4992624"/>
                </a:cubicBezTo>
                <a:cubicBezTo>
                  <a:pt x="1884534" y="4954357"/>
                  <a:pt x="1818864" y="4889688"/>
                  <a:pt x="1737360" y="4882896"/>
                </a:cubicBezTo>
                <a:lnTo>
                  <a:pt x="1517904" y="4864608"/>
                </a:lnTo>
                <a:cubicBezTo>
                  <a:pt x="1298848" y="4820797"/>
                  <a:pt x="1312927" y="4815030"/>
                  <a:pt x="950976" y="4882896"/>
                </a:cubicBezTo>
                <a:cubicBezTo>
                  <a:pt x="907770" y="4890997"/>
                  <a:pt x="876799" y="4930193"/>
                  <a:pt x="841248" y="4956048"/>
                </a:cubicBezTo>
                <a:cubicBezTo>
                  <a:pt x="787592" y="4995071"/>
                  <a:pt x="698513" y="5069025"/>
                  <a:pt x="658368" y="5120640"/>
                </a:cubicBezTo>
                <a:cubicBezTo>
                  <a:pt x="641631" y="5142159"/>
                  <a:pt x="635318" y="5170122"/>
                  <a:pt x="621792" y="5193792"/>
                </a:cubicBezTo>
                <a:cubicBezTo>
                  <a:pt x="610887" y="5212875"/>
                  <a:pt x="595046" y="5228997"/>
                  <a:pt x="585216" y="5248656"/>
                </a:cubicBezTo>
                <a:cubicBezTo>
                  <a:pt x="576595" y="5265898"/>
                  <a:pt x="574522" y="5285801"/>
                  <a:pt x="566928" y="5303520"/>
                </a:cubicBezTo>
                <a:cubicBezTo>
                  <a:pt x="499132" y="5461710"/>
                  <a:pt x="554953" y="5302870"/>
                  <a:pt x="512064" y="5431536"/>
                </a:cubicBezTo>
                <a:cubicBezTo>
                  <a:pt x="518160" y="5535168"/>
                  <a:pt x="515671" y="5639664"/>
                  <a:pt x="530352" y="5742432"/>
                </a:cubicBezTo>
                <a:cubicBezTo>
                  <a:pt x="534207" y="5769420"/>
                  <a:pt x="555856" y="5790672"/>
                  <a:pt x="566928" y="5815584"/>
                </a:cubicBezTo>
                <a:cubicBezTo>
                  <a:pt x="613407" y="5920161"/>
                  <a:pt x="624874" y="6006957"/>
                  <a:pt x="731520" y="6089904"/>
                </a:cubicBezTo>
                <a:cubicBezTo>
                  <a:pt x="1014572" y="6310056"/>
                  <a:pt x="773189" y="6133987"/>
                  <a:pt x="1115568" y="6345936"/>
                </a:cubicBezTo>
                <a:cubicBezTo>
                  <a:pt x="1171633" y="6380643"/>
                  <a:pt x="1224244" y="6420717"/>
                  <a:pt x="1280160" y="6455664"/>
                </a:cubicBezTo>
                <a:cubicBezTo>
                  <a:pt x="1361883" y="6506741"/>
                  <a:pt x="1483495" y="6572210"/>
                  <a:pt x="1572768" y="6601968"/>
                </a:cubicBezTo>
                <a:cubicBezTo>
                  <a:pt x="1680807" y="6637981"/>
                  <a:pt x="1792224" y="6662928"/>
                  <a:pt x="1901952" y="6693408"/>
                </a:cubicBezTo>
                <a:cubicBezTo>
                  <a:pt x="2089812" y="6657048"/>
                  <a:pt x="2427141" y="6701522"/>
                  <a:pt x="2560320" y="6492240"/>
                </a:cubicBezTo>
                <a:cubicBezTo>
                  <a:pt x="2581019" y="6459713"/>
                  <a:pt x="2582577" y="6418309"/>
                  <a:pt x="2596896" y="6382512"/>
                </a:cubicBezTo>
                <a:cubicBezTo>
                  <a:pt x="2607021" y="6357200"/>
                  <a:pt x="2621280" y="6333744"/>
                  <a:pt x="2633472" y="6309360"/>
                </a:cubicBezTo>
                <a:cubicBezTo>
                  <a:pt x="2627376" y="6193536"/>
                  <a:pt x="2629570" y="6076977"/>
                  <a:pt x="2615184" y="5961888"/>
                </a:cubicBezTo>
                <a:cubicBezTo>
                  <a:pt x="2611112" y="5929314"/>
                  <a:pt x="2601821" y="5893661"/>
                  <a:pt x="2578608" y="5870448"/>
                </a:cubicBezTo>
                <a:cubicBezTo>
                  <a:pt x="2555395" y="5847235"/>
                  <a:pt x="2518611" y="5843305"/>
                  <a:pt x="2487168" y="5833872"/>
                </a:cubicBezTo>
                <a:cubicBezTo>
                  <a:pt x="2457395" y="5824940"/>
                  <a:pt x="2426310" y="5821144"/>
                  <a:pt x="2395728" y="5815584"/>
                </a:cubicBezTo>
                <a:cubicBezTo>
                  <a:pt x="2138349" y="5768788"/>
                  <a:pt x="2420431" y="5824182"/>
                  <a:pt x="2194560" y="5779008"/>
                </a:cubicBezTo>
                <a:cubicBezTo>
                  <a:pt x="1754066" y="5817312"/>
                  <a:pt x="1851102" y="5709983"/>
                  <a:pt x="1664208" y="5943600"/>
                </a:cubicBezTo>
                <a:cubicBezTo>
                  <a:pt x="1650478" y="5960763"/>
                  <a:pt x="1639824" y="5980176"/>
                  <a:pt x="1627632" y="5998464"/>
                </a:cubicBezTo>
                <a:cubicBezTo>
                  <a:pt x="1621536" y="6035040"/>
                  <a:pt x="1609344" y="6071111"/>
                  <a:pt x="1609344" y="6108192"/>
                </a:cubicBezTo>
                <a:cubicBezTo>
                  <a:pt x="1609344" y="6242442"/>
                  <a:pt x="1598509" y="6379474"/>
                  <a:pt x="1627632" y="6510528"/>
                </a:cubicBezTo>
                <a:cubicBezTo>
                  <a:pt x="1636983" y="6552607"/>
                  <a:pt x="1690687" y="6569528"/>
                  <a:pt x="1719072" y="6601968"/>
                </a:cubicBezTo>
                <a:cubicBezTo>
                  <a:pt x="1733546" y="6618509"/>
                  <a:pt x="1740106" y="6641290"/>
                  <a:pt x="1755648" y="6656832"/>
                </a:cubicBezTo>
                <a:cubicBezTo>
                  <a:pt x="1849172" y="6750356"/>
                  <a:pt x="1858895" y="6723625"/>
                  <a:pt x="1975104" y="6803136"/>
                </a:cubicBezTo>
                <a:cubicBezTo>
                  <a:pt x="2166351" y="6933989"/>
                  <a:pt x="2338336" y="7094993"/>
                  <a:pt x="2542032" y="7205472"/>
                </a:cubicBezTo>
                <a:cubicBezTo>
                  <a:pt x="2938614" y="7420568"/>
                  <a:pt x="3891459" y="7560495"/>
                  <a:pt x="4187952" y="7607808"/>
                </a:cubicBezTo>
                <a:cubicBezTo>
                  <a:pt x="4381431" y="7638682"/>
                  <a:pt x="4578096" y="7644384"/>
                  <a:pt x="4773168" y="7662672"/>
                </a:cubicBezTo>
                <a:cubicBezTo>
                  <a:pt x="5533425" y="7644129"/>
                  <a:pt x="5435996" y="7818978"/>
                  <a:pt x="5852160" y="7315200"/>
                </a:cubicBezTo>
                <a:cubicBezTo>
                  <a:pt x="5871957" y="7291236"/>
                  <a:pt x="5864888" y="7254342"/>
                  <a:pt x="5870448" y="7223760"/>
                </a:cubicBezTo>
                <a:cubicBezTo>
                  <a:pt x="5877081" y="7187278"/>
                  <a:pt x="5882640" y="7150608"/>
                  <a:pt x="5888736" y="7114032"/>
                </a:cubicBezTo>
                <a:cubicBezTo>
                  <a:pt x="5852238" y="6712559"/>
                  <a:pt x="5919740" y="6642055"/>
                  <a:pt x="5779008" y="6400800"/>
                </a:cubicBezTo>
                <a:cubicBezTo>
                  <a:pt x="5756858" y="6362829"/>
                  <a:pt x="5727204" y="6329499"/>
                  <a:pt x="5705856" y="6291072"/>
                </a:cubicBezTo>
                <a:cubicBezTo>
                  <a:pt x="5650411" y="6191270"/>
                  <a:pt x="5745275" y="6273420"/>
                  <a:pt x="5632704" y="6144768"/>
                </a:cubicBezTo>
                <a:cubicBezTo>
                  <a:pt x="5612633" y="6121829"/>
                  <a:pt x="5586814" y="6103535"/>
                  <a:pt x="5559552" y="6089904"/>
                </a:cubicBezTo>
                <a:cubicBezTo>
                  <a:pt x="5525068" y="6072662"/>
                  <a:pt x="5449824" y="6053328"/>
                  <a:pt x="5449824" y="6053328"/>
                </a:cubicBezTo>
                <a:cubicBezTo>
                  <a:pt x="5431536" y="6077712"/>
                  <a:pt x="5368601" y="6111175"/>
                  <a:pt x="5394960" y="6126480"/>
                </a:cubicBezTo>
                <a:cubicBezTo>
                  <a:pt x="5812733" y="6369058"/>
                  <a:pt x="6232527" y="6434998"/>
                  <a:pt x="6693408" y="6547104"/>
                </a:cubicBezTo>
                <a:cubicBezTo>
                  <a:pt x="6797040" y="6522720"/>
                  <a:pt x="6904817" y="6511852"/>
                  <a:pt x="7004304" y="6473952"/>
                </a:cubicBezTo>
                <a:cubicBezTo>
                  <a:pt x="7036529" y="6461676"/>
                  <a:pt x="7057681" y="6429051"/>
                  <a:pt x="7077456" y="6400800"/>
                </a:cubicBezTo>
                <a:cubicBezTo>
                  <a:pt x="7193353" y="6235233"/>
                  <a:pt x="7094681" y="6348061"/>
                  <a:pt x="7150608" y="6236208"/>
                </a:cubicBezTo>
                <a:cubicBezTo>
                  <a:pt x="7160438" y="6216549"/>
                  <a:pt x="7172399" y="6197607"/>
                  <a:pt x="7187184" y="6181344"/>
                </a:cubicBezTo>
                <a:cubicBezTo>
                  <a:pt x="7233577" y="6130312"/>
                  <a:pt x="7333488" y="6035040"/>
                  <a:pt x="7333488" y="6035040"/>
                </a:cubicBezTo>
                <a:cubicBezTo>
                  <a:pt x="7339584" y="6016752"/>
                  <a:pt x="7351776" y="5999453"/>
                  <a:pt x="7351776" y="5980176"/>
                </a:cubicBezTo>
                <a:cubicBezTo>
                  <a:pt x="7351776" y="5771843"/>
                  <a:pt x="7392246" y="5754322"/>
                  <a:pt x="7242048" y="5687568"/>
                </a:cubicBezTo>
                <a:cubicBezTo>
                  <a:pt x="7219080" y="5677360"/>
                  <a:pt x="7193280" y="5675376"/>
                  <a:pt x="7168896" y="5669280"/>
                </a:cubicBezTo>
                <a:cubicBezTo>
                  <a:pt x="7126224" y="5675376"/>
                  <a:pt x="7079434" y="5668291"/>
                  <a:pt x="7040880" y="5687568"/>
                </a:cubicBezTo>
                <a:cubicBezTo>
                  <a:pt x="7023638" y="5696189"/>
                  <a:pt x="7031213" y="5725190"/>
                  <a:pt x="7022592" y="5742432"/>
                </a:cubicBezTo>
                <a:cubicBezTo>
                  <a:pt x="7012762" y="5762091"/>
                  <a:pt x="6998208" y="5779008"/>
                  <a:pt x="6986016" y="5797296"/>
                </a:cubicBezTo>
                <a:cubicBezTo>
                  <a:pt x="7022592" y="5913120"/>
                  <a:pt x="7009857" y="6058881"/>
                  <a:pt x="7095744" y="6144768"/>
                </a:cubicBezTo>
                <a:cubicBezTo>
                  <a:pt x="7187082" y="6236106"/>
                  <a:pt x="7332332" y="6272784"/>
                  <a:pt x="7461504" y="6272784"/>
                </a:cubicBezTo>
                <a:cubicBezTo>
                  <a:pt x="7866097" y="6272784"/>
                  <a:pt x="8266176" y="6187440"/>
                  <a:pt x="8668512" y="6144768"/>
                </a:cubicBezTo>
                <a:cubicBezTo>
                  <a:pt x="8729472" y="6108192"/>
                  <a:pt x="8789431" y="6069893"/>
                  <a:pt x="8851392" y="6035040"/>
                </a:cubicBezTo>
                <a:cubicBezTo>
                  <a:pt x="9003233" y="5949630"/>
                  <a:pt x="8920200" y="6021096"/>
                  <a:pt x="9015984" y="5925312"/>
                </a:cubicBezTo>
                <a:cubicBezTo>
                  <a:pt x="9090759" y="5738373"/>
                  <a:pt x="9090813" y="5774934"/>
                  <a:pt x="9034272" y="5449824"/>
                </a:cubicBezTo>
                <a:cubicBezTo>
                  <a:pt x="9030506" y="5428170"/>
                  <a:pt x="8997696" y="5425440"/>
                  <a:pt x="8979408" y="5413248"/>
                </a:cubicBezTo>
                <a:cubicBezTo>
                  <a:pt x="8881872" y="5437632"/>
                  <a:pt x="8775768" y="5439575"/>
                  <a:pt x="8686800" y="5486400"/>
                </a:cubicBezTo>
                <a:cubicBezTo>
                  <a:pt x="8626729" y="5518016"/>
                  <a:pt x="8606706" y="5702261"/>
                  <a:pt x="8650224" y="5742432"/>
                </a:cubicBezTo>
                <a:cubicBezTo>
                  <a:pt x="8706884" y="5794733"/>
                  <a:pt x="8794489" y="5798495"/>
                  <a:pt x="8869680" y="5815584"/>
                </a:cubicBezTo>
                <a:cubicBezTo>
                  <a:pt x="8929421" y="5829161"/>
                  <a:pt x="8991912" y="5825208"/>
                  <a:pt x="9052560" y="5833872"/>
                </a:cubicBezTo>
                <a:cubicBezTo>
                  <a:pt x="9120030" y="5843511"/>
                  <a:pt x="9186672" y="5858256"/>
                  <a:pt x="9253728" y="5870448"/>
                </a:cubicBezTo>
                <a:cubicBezTo>
                  <a:pt x="9333118" y="5854570"/>
                  <a:pt x="9591502" y="5805909"/>
                  <a:pt x="9656064" y="5779008"/>
                </a:cubicBezTo>
                <a:cubicBezTo>
                  <a:pt x="9866958" y="5691136"/>
                  <a:pt x="9996209" y="5545389"/>
                  <a:pt x="10168128" y="5394960"/>
                </a:cubicBezTo>
                <a:cubicBezTo>
                  <a:pt x="10198608" y="5340096"/>
                  <a:pt x="10246638" y="5291784"/>
                  <a:pt x="10259568" y="5230368"/>
                </a:cubicBezTo>
                <a:cubicBezTo>
                  <a:pt x="10272189" y="5170418"/>
                  <a:pt x="10301354" y="5059503"/>
                  <a:pt x="10241280" y="5047488"/>
                </a:cubicBezTo>
                <a:cubicBezTo>
                  <a:pt x="10147715" y="5028775"/>
                  <a:pt x="10070592" y="5132832"/>
                  <a:pt x="9985248" y="5175504"/>
                </a:cubicBezTo>
                <a:cubicBezTo>
                  <a:pt x="9942576" y="5230368"/>
                  <a:pt x="9895786" y="5282264"/>
                  <a:pt x="9857232" y="5340096"/>
                </a:cubicBezTo>
                <a:cubicBezTo>
                  <a:pt x="9805168" y="5418192"/>
                  <a:pt x="9755781" y="5577939"/>
                  <a:pt x="9729216" y="5650992"/>
                </a:cubicBezTo>
                <a:cubicBezTo>
                  <a:pt x="9741408" y="5748528"/>
                  <a:pt x="9741952" y="5848240"/>
                  <a:pt x="9765792" y="5943600"/>
                </a:cubicBezTo>
                <a:cubicBezTo>
                  <a:pt x="9775160" y="5981073"/>
                  <a:pt x="9873984" y="6066777"/>
                  <a:pt x="9893808" y="6089904"/>
                </a:cubicBezTo>
                <a:cubicBezTo>
                  <a:pt x="9908112" y="6106592"/>
                  <a:pt x="9916080" y="6128080"/>
                  <a:pt x="9930384" y="6144768"/>
                </a:cubicBezTo>
                <a:cubicBezTo>
                  <a:pt x="9952826" y="6170950"/>
                  <a:pt x="9981094" y="6191738"/>
                  <a:pt x="10003536" y="6217920"/>
                </a:cubicBezTo>
                <a:cubicBezTo>
                  <a:pt x="10017840" y="6234608"/>
                  <a:pt x="10021824" y="6260592"/>
                  <a:pt x="10040112" y="6272784"/>
                </a:cubicBezTo>
                <a:cubicBezTo>
                  <a:pt x="10061025" y="6286726"/>
                  <a:pt x="10088880" y="6284976"/>
                  <a:pt x="10113264" y="6291072"/>
                </a:cubicBezTo>
                <a:cubicBezTo>
                  <a:pt x="10155936" y="6327648"/>
                  <a:pt x="10194896" y="6369063"/>
                  <a:pt x="10241280" y="6400800"/>
                </a:cubicBezTo>
                <a:cubicBezTo>
                  <a:pt x="10311174" y="6448622"/>
                  <a:pt x="10386011" y="6488963"/>
                  <a:pt x="10460736" y="6528816"/>
                </a:cubicBezTo>
                <a:cubicBezTo>
                  <a:pt x="10779958" y="6699068"/>
                  <a:pt x="10689924" y="6664838"/>
                  <a:pt x="10917936" y="6729984"/>
                </a:cubicBezTo>
                <a:cubicBezTo>
                  <a:pt x="10930128" y="6693408"/>
                  <a:pt x="10951947" y="6658725"/>
                  <a:pt x="10954512" y="6620256"/>
                </a:cubicBezTo>
                <a:cubicBezTo>
                  <a:pt x="10958184" y="6565177"/>
                  <a:pt x="10953680" y="6508033"/>
                  <a:pt x="10936224" y="6455664"/>
                </a:cubicBezTo>
                <a:cubicBezTo>
                  <a:pt x="10928045" y="6431128"/>
                  <a:pt x="10906922" y="6404733"/>
                  <a:pt x="10881360" y="6400800"/>
                </a:cubicBezTo>
                <a:cubicBezTo>
                  <a:pt x="10742651" y="6379460"/>
                  <a:pt x="10600944" y="6388608"/>
                  <a:pt x="10460736" y="6382512"/>
                </a:cubicBezTo>
                <a:cubicBezTo>
                  <a:pt x="10265664" y="6388608"/>
                  <a:pt x="10070403" y="6390266"/>
                  <a:pt x="9875520" y="6400800"/>
                </a:cubicBezTo>
                <a:cubicBezTo>
                  <a:pt x="9806735" y="6404518"/>
                  <a:pt x="9787796" y="6420639"/>
                  <a:pt x="9729216" y="6437376"/>
                </a:cubicBezTo>
                <a:cubicBezTo>
                  <a:pt x="9705049" y="6444281"/>
                  <a:pt x="9680448" y="6449568"/>
                  <a:pt x="9656064" y="6455664"/>
                </a:cubicBezTo>
                <a:cubicBezTo>
                  <a:pt x="9482485" y="6571383"/>
                  <a:pt x="9672674" y="6467242"/>
                  <a:pt x="9582912" y="6108192"/>
                </a:cubicBezTo>
                <a:cubicBezTo>
                  <a:pt x="9574291" y="6073708"/>
                  <a:pt x="9524475" y="6066529"/>
                  <a:pt x="9491472" y="6053328"/>
                </a:cubicBezTo>
                <a:cubicBezTo>
                  <a:pt x="9368481" y="6004132"/>
                  <a:pt x="9174042" y="5969632"/>
                  <a:pt x="9052560" y="5943600"/>
                </a:cubicBezTo>
                <a:cubicBezTo>
                  <a:pt x="8985504" y="5913120"/>
                  <a:pt x="8921583" y="5874493"/>
                  <a:pt x="8851392" y="5852160"/>
                </a:cubicBezTo>
                <a:cubicBezTo>
                  <a:pt x="8786445" y="5831495"/>
                  <a:pt x="8717754" y="5824793"/>
                  <a:pt x="8650224" y="5815584"/>
                </a:cubicBezTo>
                <a:cubicBezTo>
                  <a:pt x="8583509" y="5806486"/>
                  <a:pt x="8516085" y="5803680"/>
                  <a:pt x="8449056" y="5797296"/>
                </a:cubicBezTo>
                <a:lnTo>
                  <a:pt x="8266176" y="5779008"/>
                </a:lnTo>
                <a:cubicBezTo>
                  <a:pt x="8232813" y="5784141"/>
                  <a:pt x="8033165" y="5780643"/>
                  <a:pt x="7973568" y="5852160"/>
                </a:cubicBezTo>
                <a:cubicBezTo>
                  <a:pt x="7956115" y="5873103"/>
                  <a:pt x="7949184" y="5900928"/>
                  <a:pt x="7936992" y="5925312"/>
                </a:cubicBezTo>
                <a:cubicBezTo>
                  <a:pt x="7979664" y="5986272"/>
                  <a:pt x="7991569" y="6096202"/>
                  <a:pt x="8065008" y="6108192"/>
                </a:cubicBezTo>
                <a:cubicBezTo>
                  <a:pt x="8695401" y="6211113"/>
                  <a:pt x="8659857" y="6210213"/>
                  <a:pt x="8924544" y="5998464"/>
                </a:cubicBezTo>
                <a:cubicBezTo>
                  <a:pt x="8950514" y="5946523"/>
                  <a:pt x="9003204" y="5852378"/>
                  <a:pt x="8997696" y="5797296"/>
                </a:cubicBezTo>
                <a:cubicBezTo>
                  <a:pt x="8983419" y="5654525"/>
                  <a:pt x="8957763" y="5510591"/>
                  <a:pt x="8906256" y="5376672"/>
                </a:cubicBezTo>
                <a:cubicBezTo>
                  <a:pt x="8893496" y="5343496"/>
                  <a:pt x="8847027" y="5336840"/>
                  <a:pt x="8814816" y="5321808"/>
                </a:cubicBezTo>
                <a:cubicBezTo>
                  <a:pt x="8755320" y="5294043"/>
                  <a:pt x="8693544" y="5271354"/>
                  <a:pt x="8631936" y="5248656"/>
                </a:cubicBezTo>
                <a:cubicBezTo>
                  <a:pt x="8524249" y="5208982"/>
                  <a:pt x="8399483" y="5167672"/>
                  <a:pt x="8284464" y="5157216"/>
                </a:cubicBezTo>
                <a:cubicBezTo>
                  <a:pt x="8144700" y="5144510"/>
                  <a:pt x="8004048" y="5145024"/>
                  <a:pt x="7863840" y="5138928"/>
                </a:cubicBezTo>
                <a:cubicBezTo>
                  <a:pt x="7431162" y="5158595"/>
                  <a:pt x="7568915" y="5108140"/>
                  <a:pt x="7278624" y="5230368"/>
                </a:cubicBezTo>
                <a:cubicBezTo>
                  <a:pt x="7223290" y="5253666"/>
                  <a:pt x="7166639" y="5274586"/>
                  <a:pt x="7114032" y="5303520"/>
                </a:cubicBezTo>
                <a:cubicBezTo>
                  <a:pt x="7044389" y="5341824"/>
                  <a:pt x="6912864" y="5431536"/>
                  <a:pt x="6912864" y="5431536"/>
                </a:cubicBezTo>
                <a:cubicBezTo>
                  <a:pt x="6900672" y="5449824"/>
                  <a:pt x="6862558" y="5469237"/>
                  <a:pt x="6876288" y="5486400"/>
                </a:cubicBezTo>
                <a:cubicBezTo>
                  <a:pt x="6900373" y="5516506"/>
                  <a:pt x="6947462" y="5522976"/>
                  <a:pt x="6986016" y="5522976"/>
                </a:cubicBezTo>
                <a:cubicBezTo>
                  <a:pt x="7090363" y="5522976"/>
                  <a:pt x="7193280" y="5498592"/>
                  <a:pt x="7296912" y="5486400"/>
                </a:cubicBezTo>
                <a:cubicBezTo>
                  <a:pt x="7552944" y="5419344"/>
                  <a:pt x="7829642" y="5406277"/>
                  <a:pt x="8065008" y="5285232"/>
                </a:cubicBezTo>
                <a:cubicBezTo>
                  <a:pt x="8469672" y="5077119"/>
                  <a:pt x="8683467" y="5020695"/>
                  <a:pt x="8979408" y="4736592"/>
                </a:cubicBezTo>
                <a:cubicBezTo>
                  <a:pt x="9048100" y="4670647"/>
                  <a:pt x="9101328" y="4590288"/>
                  <a:pt x="9162288" y="4517136"/>
                </a:cubicBezTo>
                <a:cubicBezTo>
                  <a:pt x="9174480" y="4474464"/>
                  <a:pt x="9198864" y="4433500"/>
                  <a:pt x="9198864" y="4389120"/>
                </a:cubicBezTo>
                <a:cubicBezTo>
                  <a:pt x="9198864" y="4344363"/>
                  <a:pt x="9165800" y="4246328"/>
                  <a:pt x="9125712" y="4206240"/>
                </a:cubicBezTo>
                <a:cubicBezTo>
                  <a:pt x="9104159" y="4184687"/>
                  <a:pt x="9075216" y="4171766"/>
                  <a:pt x="9052560" y="4151376"/>
                </a:cubicBezTo>
                <a:cubicBezTo>
                  <a:pt x="8885937" y="4001415"/>
                  <a:pt x="8996294" y="4054467"/>
                  <a:pt x="8759952" y="3931920"/>
                </a:cubicBezTo>
                <a:cubicBezTo>
                  <a:pt x="8371713" y="3730611"/>
                  <a:pt x="8512572" y="3823457"/>
                  <a:pt x="8083296" y="3657600"/>
                </a:cubicBezTo>
                <a:cubicBezTo>
                  <a:pt x="7935451" y="3600478"/>
                  <a:pt x="7796440" y="3519442"/>
                  <a:pt x="7644384" y="3474720"/>
                </a:cubicBezTo>
                <a:cubicBezTo>
                  <a:pt x="7077634" y="3308029"/>
                  <a:pt x="7047114" y="3312580"/>
                  <a:pt x="6656832" y="3273552"/>
                </a:cubicBezTo>
                <a:cubicBezTo>
                  <a:pt x="6243000" y="3312965"/>
                  <a:pt x="6296387" y="3209121"/>
                  <a:pt x="6108192" y="3547872"/>
                </a:cubicBezTo>
                <a:cubicBezTo>
                  <a:pt x="6093096" y="3575044"/>
                  <a:pt x="6096000" y="3608832"/>
                  <a:pt x="6089904" y="3639312"/>
                </a:cubicBezTo>
                <a:cubicBezTo>
                  <a:pt x="6083808" y="3724656"/>
                  <a:pt x="6068449" y="3809841"/>
                  <a:pt x="6071616" y="3895344"/>
                </a:cubicBezTo>
                <a:cubicBezTo>
                  <a:pt x="6074584" y="3975469"/>
                  <a:pt x="6080473" y="4057851"/>
                  <a:pt x="6108192" y="4133088"/>
                </a:cubicBezTo>
                <a:cubicBezTo>
                  <a:pt x="6124651" y="4177764"/>
                  <a:pt x="6164047" y="4211185"/>
                  <a:pt x="6199632" y="4242816"/>
                </a:cubicBezTo>
                <a:cubicBezTo>
                  <a:pt x="6291070" y="4324095"/>
                  <a:pt x="6568089" y="4295798"/>
                  <a:pt x="6601968" y="4297680"/>
                </a:cubicBezTo>
                <a:cubicBezTo>
                  <a:pt x="6880333" y="4236440"/>
                  <a:pt x="7603515" y="4127126"/>
                  <a:pt x="7936992" y="3931920"/>
                </a:cubicBezTo>
                <a:cubicBezTo>
                  <a:pt x="8060260" y="3859763"/>
                  <a:pt x="8161973" y="3755290"/>
                  <a:pt x="8266176" y="3657600"/>
                </a:cubicBezTo>
                <a:cubicBezTo>
                  <a:pt x="8484101" y="3453296"/>
                  <a:pt x="8476760" y="3451451"/>
                  <a:pt x="8595360" y="3273552"/>
                </a:cubicBezTo>
                <a:cubicBezTo>
                  <a:pt x="8607552" y="3212592"/>
                  <a:pt x="8640728" y="3152214"/>
                  <a:pt x="8631936" y="3090672"/>
                </a:cubicBezTo>
                <a:cubicBezTo>
                  <a:pt x="8625840" y="3048000"/>
                  <a:pt x="8626034" y="3003943"/>
                  <a:pt x="8613648" y="2962656"/>
                </a:cubicBezTo>
                <a:cubicBezTo>
                  <a:pt x="8607332" y="2941604"/>
                  <a:pt x="8590802" y="2924955"/>
                  <a:pt x="8577072" y="2907792"/>
                </a:cubicBezTo>
                <a:cubicBezTo>
                  <a:pt x="8541963" y="2863905"/>
                  <a:pt x="8511537" y="2814499"/>
                  <a:pt x="8467344" y="2779776"/>
                </a:cubicBezTo>
                <a:cubicBezTo>
                  <a:pt x="8424471" y="2746090"/>
                  <a:pt x="8368703" y="2733103"/>
                  <a:pt x="8321040" y="2706624"/>
                </a:cubicBezTo>
                <a:cubicBezTo>
                  <a:pt x="8258895" y="2672099"/>
                  <a:pt x="8204650" y="2622055"/>
                  <a:pt x="8138160" y="2596896"/>
                </a:cubicBezTo>
                <a:cubicBezTo>
                  <a:pt x="7865241" y="2493629"/>
                  <a:pt x="7644174" y="2446489"/>
                  <a:pt x="7370064" y="2395728"/>
                </a:cubicBezTo>
                <a:cubicBezTo>
                  <a:pt x="7297143" y="2382224"/>
                  <a:pt x="7224024" y="2369640"/>
                  <a:pt x="7150608" y="2359152"/>
                </a:cubicBezTo>
                <a:cubicBezTo>
                  <a:pt x="7095961" y="2351345"/>
                  <a:pt x="7040880" y="2346960"/>
                  <a:pt x="6986016" y="2340864"/>
                </a:cubicBezTo>
                <a:cubicBezTo>
                  <a:pt x="6626394" y="2388814"/>
                  <a:pt x="6551517" y="2338290"/>
                  <a:pt x="6327648" y="2468880"/>
                </a:cubicBezTo>
                <a:cubicBezTo>
                  <a:pt x="6289677" y="2491030"/>
                  <a:pt x="6254496" y="2517648"/>
                  <a:pt x="6217920" y="2542032"/>
                </a:cubicBezTo>
                <a:cubicBezTo>
                  <a:pt x="6187440" y="2584704"/>
                  <a:pt x="6151016" y="2623702"/>
                  <a:pt x="6126480" y="2670048"/>
                </a:cubicBezTo>
                <a:cubicBezTo>
                  <a:pt x="6065999" y="2784290"/>
                  <a:pt x="6038857" y="2892259"/>
                  <a:pt x="6016752" y="3017520"/>
                </a:cubicBezTo>
                <a:cubicBezTo>
                  <a:pt x="6008211" y="3065920"/>
                  <a:pt x="6004560" y="3115056"/>
                  <a:pt x="5998464" y="3163824"/>
                </a:cubicBezTo>
                <a:cubicBezTo>
                  <a:pt x="6010656" y="3291840"/>
                  <a:pt x="6000843" y="3423907"/>
                  <a:pt x="6035040" y="3547872"/>
                </a:cubicBezTo>
                <a:cubicBezTo>
                  <a:pt x="6051251" y="3606637"/>
                  <a:pt x="6104436" y="3648466"/>
                  <a:pt x="6144768" y="3694176"/>
                </a:cubicBezTo>
                <a:cubicBezTo>
                  <a:pt x="6297003" y="3866709"/>
                  <a:pt x="6436604" y="3974343"/>
                  <a:pt x="6656832" y="4078224"/>
                </a:cubicBezTo>
                <a:cubicBezTo>
                  <a:pt x="7055060" y="4266067"/>
                  <a:pt x="7496444" y="4404335"/>
                  <a:pt x="7936992" y="4443984"/>
                </a:cubicBezTo>
                <a:cubicBezTo>
                  <a:pt x="8325755" y="4478973"/>
                  <a:pt x="8717280" y="4468368"/>
                  <a:pt x="9107424" y="4480560"/>
                </a:cubicBezTo>
                <a:cubicBezTo>
                  <a:pt x="9201478" y="4461322"/>
                  <a:pt x="10466385" y="4211195"/>
                  <a:pt x="10607040" y="4151376"/>
                </a:cubicBezTo>
                <a:cubicBezTo>
                  <a:pt x="10940684" y="4009481"/>
                  <a:pt x="11379630" y="3781122"/>
                  <a:pt x="11667744" y="3493008"/>
                </a:cubicBezTo>
                <a:cubicBezTo>
                  <a:pt x="11701410" y="3459342"/>
                  <a:pt x="11728704" y="3419856"/>
                  <a:pt x="11759184" y="3383280"/>
                </a:cubicBezTo>
                <a:cubicBezTo>
                  <a:pt x="11783568" y="3310128"/>
                  <a:pt x="11824663" y="3240550"/>
                  <a:pt x="11832336" y="3163824"/>
                </a:cubicBezTo>
                <a:cubicBezTo>
                  <a:pt x="11854263" y="2944550"/>
                  <a:pt x="11850624" y="3042208"/>
                  <a:pt x="11850624" y="2871216"/>
                </a:cubicBezTo>
              </a:path>
            </a:pathLst>
          </a:cu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619178">
            <a:off x="857361" y="855480"/>
            <a:ext cx="7299517" cy="270843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7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7000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639167">
            <a:off x="1585148" y="2912915"/>
            <a:ext cx="8644449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8827">
            <a:off x="2163254" y="4755053"/>
            <a:ext cx="1984998" cy="1984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8827">
            <a:off x="3968393" y="3622668"/>
            <a:ext cx="1921611" cy="1921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8827">
            <a:off x="5682230" y="2503212"/>
            <a:ext cx="1914486" cy="1914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8827">
            <a:off x="7357024" y="1458312"/>
            <a:ext cx="1896794" cy="18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20" y="480447"/>
            <a:ext cx="5842860" cy="60985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" y="1520512"/>
            <a:ext cx="2028343" cy="20734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" y="3858898"/>
            <a:ext cx="2051154" cy="27844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83" y="4368641"/>
            <a:ext cx="1611823" cy="22103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09" y="3732924"/>
            <a:ext cx="1900108" cy="29436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12" y="1101567"/>
            <a:ext cx="2142070" cy="26313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23986" y="139485"/>
            <a:ext cx="5501899" cy="7439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সাথে সংযোগ স্হাপন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136" y="217641"/>
            <a:ext cx="4633993" cy="132556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39" y="1697437"/>
            <a:ext cx="8579582" cy="4816841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694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394" y="335628"/>
            <a:ext cx="3896032" cy="10064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পর্যালোচনা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4" y="1445342"/>
            <a:ext cx="10751574" cy="5118253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684" y="1445342"/>
            <a:ext cx="10309122" cy="52504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১।১৯৪৭ সালে দেশ ভাগের পর দুটি স্বাধিন রাষ্ট্রের সৃষ্টি।একটি ভারত অপরটি পাকিস্হান।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২।পাকিস্হান আবার পুর্ব পাকিস্হান ও পশ্চিম পাকিস্হানে বিভক্ত হয়।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৩।পশ্চিম পাকিস্হানের শোষন ও নির্যাতন।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৪।স্বাধিনতা অর্জনে বিভিন্ন পর্যায়।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।মুজিবনগর সরকার গঠন।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।শুরু হয় মুক্তিযুদ্ধ।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017" y="271741"/>
            <a:ext cx="5043949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বিভিন্ন ঘটনাঃ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954" y="1196984"/>
            <a:ext cx="9210365" cy="7374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১।১৯৫২ সালের ভাষা আন্দোলন।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954" y="2122896"/>
            <a:ext cx="9210365" cy="7374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২।১৯৬৬ সালের ছয় দফা।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54" y="3075585"/>
            <a:ext cx="9210365" cy="7374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৩।১৯৬৯ সালের গনঅভ্যত্থান।</a:t>
            </a:r>
            <a:endParaRPr lang="en-US" sz="4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954" y="3927392"/>
            <a:ext cx="9210365" cy="7374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৪।১৯৭০ সালের সাধারন নির্বাচন।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954" y="5681358"/>
            <a:ext cx="9210365" cy="7374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৬।১৯৭১ সালের ২৬শে মার্চ স্বাধীনতার ঘোষনা।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954" y="4804375"/>
            <a:ext cx="9210365" cy="7374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৫।১৯৭১ সালের ২৫ মার্চের গনহত্যা।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 rot="2566253">
            <a:off x="9959314" y="4500860"/>
            <a:ext cx="1982948" cy="2264969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561" y="306131"/>
            <a:ext cx="6594987" cy="1325563"/>
          </a:xfrm>
          <a:solidFill>
            <a:srgbClr val="00B050"/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গঠনের কারনঃ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১।মুক্তিযুদ্ধকে সঠিক পথে পরিচালনা।</a:t>
            </a:r>
          </a:p>
          <a:p>
            <a:pPr marL="0" indent="0">
              <a:buNone/>
            </a:pPr>
            <a:r>
              <a:rPr lang="bn-IN" sz="4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২।দেশে বিদেশে মুক্তিযুদ্ধের পক্ষে জনমত গঠন।</a:t>
            </a:r>
          </a:p>
          <a:p>
            <a:pPr marL="0" indent="0">
              <a:buNone/>
            </a:pPr>
            <a:r>
              <a:rPr lang="bn-IN" sz="4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৩।মুক্তিযুদ্ধের গতি বৃদ্ধি।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991" y="371959"/>
            <a:ext cx="6322017" cy="118607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 অনুধাবন</a:t>
            </a:r>
            <a:endParaRPr lang="en-GB" sz="5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11" y="1960536"/>
            <a:ext cx="9985630" cy="4897464"/>
          </a:xfr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881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075" y="340852"/>
            <a:ext cx="4114800" cy="113398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IN" sz="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146" y="1889737"/>
            <a:ext cx="2621989" cy="823912"/>
          </a:xfrm>
          <a:solidFill>
            <a:schemeClr val="tx2">
              <a:lumMod val="50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bn-BD" sz="4800" b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দল-</a:t>
            </a:r>
            <a:r>
              <a:rPr lang="bn-IN" sz="4800" b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endParaRPr lang="en-GB" sz="4800" b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46" y="2905836"/>
            <a:ext cx="2630964" cy="339172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১।মুক্তিযুদ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্ধ বলতে কি বোঝ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3075" y="1889737"/>
            <a:ext cx="2630964" cy="83671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</a:t>
            </a:r>
            <a:endParaRPr lang="en-GB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95197" y="2905836"/>
            <a:ext cx="2573593" cy="339172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২।মুক্তিযুদ্ধে কারা অংশগ্রহন করেছিল?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54361" y="1889737"/>
            <a:ext cx="97490" cy="4790922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18618" y="1900140"/>
            <a:ext cx="2437609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26882" y="1900140"/>
            <a:ext cx="97490" cy="4790922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99403" y="1944208"/>
            <a:ext cx="2105784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676560" y="1889737"/>
            <a:ext cx="97490" cy="4790922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66910" y="2849051"/>
            <a:ext cx="2367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৩।মুক্তযুদ্ধের তাৎপর্য কী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74051" y="2905836"/>
            <a:ext cx="2231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৪।মুজিবনগর সরকার কোন তটি কাজ করেছিলো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140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8322" y="138484"/>
            <a:ext cx="3288891" cy="156966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GB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2" y="1941122"/>
            <a:ext cx="9910916" cy="49168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676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565" y="194644"/>
            <a:ext cx="3363133" cy="874739"/>
          </a:xfrm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প্রশ্নোত্তর</a:t>
            </a:r>
            <a:endParaRPr lang="en-GB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1425843"/>
            <a:ext cx="11484244" cy="5292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প্রথম সরকার কোথায় গঠিত হয়েছিলো?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২।তৎকালীন পাকিস্হান কয়টি অংশে বিভক্ত ছিলো?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৩।ভাষা আন্দোলন হয় কত সালে?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৪।ছয় দফা আন্দোলন কত সালে হয়েছিলো?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৫।বাংলাদেশের প্রথম রাষ্ট্রপতির নাম কি?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934" y="1859797"/>
            <a:ext cx="5873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তৎকালীন মেহেরপুর মহকুমার বৈদ্যনাথ তলায়।</a:t>
            </a:r>
            <a:endParaRPr lang="en-GB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919" y="2816971"/>
            <a:ext cx="421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২ টি।পূর্ব ও পশ্চিম পাকিস্হান।</a:t>
            </a:r>
            <a:endParaRPr lang="en-GB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22" y="3810568"/>
            <a:ext cx="201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১৯৫২ সালে।</a:t>
            </a:r>
            <a:endParaRPr lang="en-GB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391" y="5002931"/>
            <a:ext cx="201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১৯৬৬ সালে।</a:t>
            </a:r>
            <a:endParaRPr lang="en-GB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919" y="5996528"/>
            <a:ext cx="4091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বঙ্গবন্ধু শেখ মুজিবুর রহমান।</a:t>
            </a:r>
            <a:endParaRPr lang="en-GB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634" y="247973"/>
            <a:ext cx="4246535" cy="991891"/>
          </a:xfrm>
        </p:spPr>
        <p:txBody>
          <a:bodyPr>
            <a:normAutofit fontScale="90000"/>
          </a:bodyPr>
          <a:lstStyle/>
          <a:p>
            <a:r>
              <a:rPr lang="bn-BD" sz="88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মিলকরণ</a:t>
            </a:r>
            <a:endParaRPr lang="en-GB" sz="88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bn-BD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বামপাশ</a:t>
            </a:r>
            <a:endParaRPr lang="en-GB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১।ভাষা আন্দলন হয়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২।মুজিবনগর সরকার গঠিত হয়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৩।ছয় দফা আন্দলোন হয়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৪।গন অভ্যত্থান হয়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৫।মুজিবনগর সরকারের প্রথম রাষ্ট্রপতি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ডানপাশ</a:t>
            </a:r>
            <a:endParaRPr lang="en-GB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5976" y="2339282"/>
            <a:ext cx="5731224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১।১৯৭১ সালের ১০ই এপ্রিল।</a:t>
            </a:r>
          </a:p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২।১৯৬৯ সালে।</a:t>
            </a:r>
          </a:p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৩।১৯৫২ সালে।</a:t>
            </a:r>
          </a:p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৪।বঙ্গবন্ধু শেখ মুজিবুর রহমান।</a:t>
            </a:r>
          </a:p>
          <a:p>
            <a:pPr marL="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৫।১৯৬৬ সালে।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7782" y="3759758"/>
            <a:ext cx="4241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51106" y="3108204"/>
            <a:ext cx="34096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1838" y="2464802"/>
            <a:ext cx="34096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84905" y="4494169"/>
            <a:ext cx="4388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794" y="5096328"/>
            <a:ext cx="34096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493776" y="256032"/>
            <a:ext cx="5742432" cy="6272784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পরিচিতি..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নুরে সুফিয়ান রানা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 ঘর সপ্রাবি</a:t>
            </a:r>
            <a:endParaRPr lang="en-GB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98336" y="576072"/>
            <a:ext cx="5431536" cy="563270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80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শুন্যস্হান পুরণ</a:t>
            </a:r>
            <a:endParaRPr lang="en-GB" sz="80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9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১।মুজিবনগর সরকার গঠনের পর--------------গতি বৃদ্ধি পায়।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মুজিবনগর সরকারের শপথ গ্রহন হয়---------------------     এপ্রিল।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৩।বাঙ্গালি জাতির ইতিহাসে--------------------------একটি গৌরবময় ঘটনা।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৪।------------------------মাধ্যমে লাভ করেছি আমাদের এই প্রিয় বাংলাদেশ।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৫।দেশকে -------------------------করার জন্য সকল শ্রেণির বাংগালি ঝাপিয়ে পড়েন।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165" y="4757983"/>
            <a:ext cx="158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 যুদ্ধের </a:t>
            </a:r>
            <a:endParaRPr lang="en-GB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6249" y="2877594"/>
            <a:ext cx="217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১৭ই</a:t>
            </a:r>
            <a:endParaRPr lang="en-GB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848" y="3774817"/>
            <a:ext cx="140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GB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6770" y="3928624"/>
            <a:ext cx="140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1848" y="1803081"/>
            <a:ext cx="158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 যুদ্ধের </a:t>
            </a:r>
            <a:endParaRPr lang="en-GB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0542" y="5586258"/>
            <a:ext cx="124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endParaRPr lang="en-GB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550" y="119780"/>
            <a:ext cx="3037669" cy="1325563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1607575"/>
            <a:ext cx="10540389" cy="5250426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9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পাঠ পরিচিতি</a:t>
            </a:r>
            <a:endParaRPr lang="en-GB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শ্রেণী-৫ম</a:t>
            </a:r>
          </a:p>
          <a:p>
            <a:pPr marL="0" indent="0" algn="just">
              <a:buNone/>
            </a:pP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পরিচয়।</a:t>
            </a:r>
          </a:p>
          <a:p>
            <a:pPr marL="0" indent="0" algn="just">
              <a:buNone/>
            </a:pP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সময়-৪৫মিঃ</a:t>
            </a:r>
          </a:p>
          <a:p>
            <a:pPr marL="0" indent="0" algn="just">
              <a:buNone/>
            </a:pP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পাঠ্যাংশ-১৯৭১</a:t>
            </a:r>
            <a:r>
              <a:rPr lang="en-GB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GB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ঝাপিয়ে</a:t>
            </a:r>
            <a:r>
              <a:rPr lang="en-GB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GB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48" y="291383"/>
            <a:ext cx="8849032" cy="1325563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6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GB" sz="66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1825624"/>
            <a:ext cx="11946193" cy="2407163"/>
          </a:xfrm>
          <a:solidFill>
            <a:schemeClr val="accent4">
              <a:lumMod val="7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-বাংলাদেশের প্রথম সরকার কোথায়,কখন,ও কেন গঠিত হয়েছিলো তা বর্নণা করতে পারবে।</a:t>
            </a:r>
            <a:endParaRPr lang="en-GB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14.1.2</a:t>
            </a:r>
            <a:r>
              <a:rPr lang="en-GB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চলাকালে পাকিস্থানি সেনাবাহিনীর অত্যাচার ও নির্যাতন সম্পর্কে বলতে পারবে।</a:t>
            </a:r>
          </a:p>
          <a:p>
            <a:pPr marL="0" indent="0">
              <a:buNone/>
            </a:pPr>
            <a:endParaRPr lang="en-GB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4374" y="132735"/>
            <a:ext cx="4510258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316899"/>
            <a:ext cx="5324168" cy="44733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85" y="1296402"/>
            <a:ext cx="5166991" cy="449385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19732" y="5899059"/>
            <a:ext cx="291679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নির্যাতন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3" y="313657"/>
            <a:ext cx="5451012" cy="47710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91" y="313657"/>
            <a:ext cx="5599534" cy="47710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82472" y="5295791"/>
            <a:ext cx="250722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গনহত্যা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3" y="272053"/>
            <a:ext cx="5213415" cy="41229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4" y="272054"/>
            <a:ext cx="5604389" cy="41229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41058" y="4734233"/>
            <a:ext cx="268420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 যুদ্ধচিত্র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আসো একটা ভিডিও দেখি</a:t>
            </a:r>
            <a:endParaRPr lang="en-GB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6705" y="1921790"/>
            <a:ext cx="627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www.youtube.com/watch?v=JUDFaDtP01Q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5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793" y="335628"/>
            <a:ext cx="8450826" cy="1325563"/>
          </a:xfrm>
          <a:solidFill>
            <a:srgbClr val="00B05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BD" sz="8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পাঠের শিরোনাম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7755" y="1810877"/>
            <a:ext cx="11474245" cy="485539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মুক্তিযুদ্ধ</a:t>
            </a:r>
            <a:endParaRPr lang="en-GB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484</Words>
  <Application>Microsoft Office PowerPoint</Application>
  <PresentationFormat>Widescreen</PresentationFormat>
  <Paragraphs>103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                পাঠ পরিচিতি</vt:lpstr>
      <vt:lpstr>           শিখন ফলঃ</vt:lpstr>
      <vt:lpstr>PowerPoint Presentation</vt:lpstr>
      <vt:lpstr>PowerPoint Presentation</vt:lpstr>
      <vt:lpstr>PowerPoint Presentation</vt:lpstr>
      <vt:lpstr>          আসো একটা ভিডিও দেখি</vt:lpstr>
      <vt:lpstr>        পাঠের শিরোনাম</vt:lpstr>
      <vt:lpstr>PowerPoint Presentation</vt:lpstr>
      <vt:lpstr>শিক্ষকের সরব পাঠ</vt:lpstr>
      <vt:lpstr>পাঠ শেষে পর্যালোচনা</vt:lpstr>
      <vt:lpstr>PowerPoint Presentation</vt:lpstr>
      <vt:lpstr>মুজিবনগর সরকার গঠনের কারনঃ</vt:lpstr>
      <vt:lpstr>শিক্ষার্থীদের পাঠ অনুধাবন</vt:lpstr>
      <vt:lpstr>  দলীয় কাজ</vt:lpstr>
      <vt:lpstr>PowerPoint Presentation</vt:lpstr>
      <vt:lpstr>সংক্ষিপ্ত প্রশ্নোত্তর</vt:lpstr>
      <vt:lpstr>   মিলকরণ</vt:lpstr>
      <vt:lpstr>          শুন্যস্হান পুরণ</vt:lpstr>
      <vt:lpstr>ধন্যবাদ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PTI-KURIGRAM</dc:creator>
  <cp:lastModifiedBy>PTI-KURIGRAM</cp:lastModifiedBy>
  <cp:revision>99</cp:revision>
  <dcterms:created xsi:type="dcterms:W3CDTF">2020-01-24T03:13:15Z</dcterms:created>
  <dcterms:modified xsi:type="dcterms:W3CDTF">2020-01-26T10:09:58Z</dcterms:modified>
</cp:coreProperties>
</file>