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7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88" r:id="rId22"/>
    <p:sldId id="275" r:id="rId23"/>
    <p:sldId id="276" r:id="rId24"/>
    <p:sldId id="277" r:id="rId25"/>
    <p:sldId id="278" r:id="rId26"/>
    <p:sldId id="279" r:id="rId27"/>
    <p:sldId id="280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36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02A6D67-7743-4FE4-9E95-CCC2ED4942CB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B909349-F113-4047-96F4-518CA4A4F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6D67-7743-4FE4-9E95-CCC2ED4942CB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09349-F113-4047-96F4-518CA4A4F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6D67-7743-4FE4-9E95-CCC2ED4942CB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09349-F113-4047-96F4-518CA4A4F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6D67-7743-4FE4-9E95-CCC2ED4942CB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09349-F113-4047-96F4-518CA4A4FA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6D67-7743-4FE4-9E95-CCC2ED4942CB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09349-F113-4047-96F4-518CA4A4FA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6D67-7743-4FE4-9E95-CCC2ED4942CB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09349-F113-4047-96F4-518CA4A4F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6D67-7743-4FE4-9E95-CCC2ED4942CB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09349-F113-4047-96F4-518CA4A4F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02A6D67-7743-4FE4-9E95-CCC2ED4942CB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B909349-F113-4047-96F4-518CA4A4F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02A6D67-7743-4FE4-9E95-CCC2ED4942CB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B909349-F113-4047-96F4-518CA4A4F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6D67-7743-4FE4-9E95-CCC2ED4942CB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09349-F113-4047-96F4-518CA4A4F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A6D67-7743-4FE4-9E95-CCC2ED4942CB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09349-F113-4047-96F4-518CA4A4F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02A6D67-7743-4FE4-9E95-CCC2ED4942CB}" type="datetimeFigureOut">
              <a:rPr lang="en-US" smtClean="0"/>
              <a:pPr/>
              <a:t>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B909349-F113-4047-96F4-518CA4A4F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computerjajot.com/search/label/Windows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 cap="flat" cmpd="sng">
              <a:solidFill>
                <a:srgbClr val="FFFF00"/>
              </a:solidFill>
              <a:prstDash val="lgDash"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8" name="Rounded Rectangle 7" descr="Pink tissue paper"/>
          <p:cNvSpPr>
            <a:spLocks noChangeArrowheads="1"/>
          </p:cNvSpPr>
          <p:nvPr/>
        </p:nvSpPr>
        <p:spPr bwMode="auto">
          <a:xfrm>
            <a:off x="1066800" y="5791200"/>
            <a:ext cx="6934200" cy="838200"/>
          </a:xfrm>
          <a:prstGeom prst="roundRect">
            <a:avLst>
              <a:gd name="adj" fmla="val 28491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57150" algn="ctr">
            <a:solidFill>
              <a:schemeClr val="bg1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latin typeface="NikoshBAN" pitchFamily="2" charset="0"/>
                <a:cs typeface="NikoshBAN" pitchFamily="2" charset="0"/>
              </a:rPr>
              <a:t>আজকের পাঠে তোমাদের স্বাগতম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SHAHIDUL ISLAM\Desktop\hg\yj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7772400" cy="507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17" name="Group 10"/>
          <p:cNvGrpSpPr>
            <a:grpSpLocks/>
          </p:cNvGrpSpPr>
          <p:nvPr/>
        </p:nvGrpSpPr>
        <p:grpSpPr bwMode="auto">
          <a:xfrm>
            <a:off x="4114800" y="1371600"/>
            <a:ext cx="304800" cy="4862513"/>
            <a:chOff x="2832" y="864"/>
            <a:chExt cx="192" cy="3063"/>
          </a:xfrm>
        </p:grpSpPr>
        <p:cxnSp>
          <p:nvCxnSpPr>
            <p:cNvPr id="18" name="Straight Connector 8"/>
            <p:cNvCxnSpPr>
              <a:cxnSpLocks noChangeShapeType="1"/>
            </p:cNvCxnSpPr>
            <p:nvPr/>
          </p:nvCxnSpPr>
          <p:spPr bwMode="auto">
            <a:xfrm>
              <a:off x="2928" y="864"/>
              <a:ext cx="0" cy="2967"/>
            </a:xfrm>
            <a:prstGeom prst="line">
              <a:avLst/>
            </a:prstGeom>
            <a:noFill/>
            <a:ln w="76200" algn="ctr">
              <a:solidFill>
                <a:srgbClr val="0000FF"/>
              </a:solidFill>
              <a:prstDash val="lgDash"/>
              <a:round/>
              <a:headEnd/>
              <a:tailEnd/>
            </a:ln>
          </p:spPr>
        </p:cxnSp>
        <p:cxnSp>
          <p:nvCxnSpPr>
            <p:cNvPr id="19" name="Straight Connector 8"/>
            <p:cNvCxnSpPr>
              <a:cxnSpLocks noChangeShapeType="1"/>
            </p:cNvCxnSpPr>
            <p:nvPr/>
          </p:nvCxnSpPr>
          <p:spPr bwMode="auto">
            <a:xfrm>
              <a:off x="2832" y="960"/>
              <a:ext cx="0" cy="2967"/>
            </a:xfrm>
            <a:prstGeom prst="line">
              <a:avLst/>
            </a:prstGeom>
            <a:noFill/>
            <a:ln w="76200" algn="ctr">
              <a:solidFill>
                <a:srgbClr val="0000FF"/>
              </a:solidFill>
              <a:prstDash val="lgDash"/>
              <a:round/>
              <a:headEnd/>
              <a:tailEnd/>
            </a:ln>
          </p:spPr>
        </p:cxnSp>
        <p:cxnSp>
          <p:nvCxnSpPr>
            <p:cNvPr id="20" name="Straight Connector 8"/>
            <p:cNvCxnSpPr>
              <a:cxnSpLocks noChangeShapeType="1"/>
            </p:cNvCxnSpPr>
            <p:nvPr/>
          </p:nvCxnSpPr>
          <p:spPr bwMode="auto">
            <a:xfrm>
              <a:off x="3024" y="864"/>
              <a:ext cx="0" cy="2967"/>
            </a:xfrm>
            <a:prstGeom prst="line">
              <a:avLst/>
            </a:prstGeom>
            <a:noFill/>
            <a:ln w="76200" algn="ctr">
              <a:solidFill>
                <a:srgbClr val="0000FF"/>
              </a:solidFill>
              <a:prstDash val="lgDash"/>
              <a:round/>
              <a:headEnd/>
              <a:tailEnd/>
            </a:ln>
          </p:spPr>
        </p:cxnSp>
      </p:grpSp>
      <p:sp>
        <p:nvSpPr>
          <p:cNvPr id="21" name="Flowchart: Alternate Process 20"/>
          <p:cNvSpPr/>
          <p:nvPr/>
        </p:nvSpPr>
        <p:spPr>
          <a:xfrm>
            <a:off x="685800" y="609600"/>
            <a:ext cx="7696200" cy="609600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noFill/>
            <a:prstDash val="sysDot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Flowchart: Alternate Process 22"/>
          <p:cNvSpPr/>
          <p:nvPr/>
        </p:nvSpPr>
        <p:spPr>
          <a:xfrm>
            <a:off x="533400" y="3657600"/>
            <a:ext cx="3124200" cy="2145268"/>
          </a:xfrm>
          <a:prstGeom prst="flowChartAlternateProcess">
            <a:avLst/>
          </a:prstGeom>
          <a:solidFill>
            <a:srgbClr val="00B0F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শহিদুল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গাড়ীদহ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শেরপুর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বগুড়া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81600" y="1295400"/>
            <a:ext cx="2971800" cy="165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5" name="TextBox 24"/>
          <p:cNvSpPr txBox="1"/>
          <p:nvPr/>
        </p:nvSpPr>
        <p:spPr>
          <a:xfrm>
            <a:off x="4953000" y="2629495"/>
            <a:ext cx="3352800" cy="3847505"/>
          </a:xfrm>
          <a:prstGeom prst="flowChartAlternateProcess">
            <a:avLst/>
          </a:prstGeom>
          <a:solidFill>
            <a:srgbClr val="92D050"/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ণিঃ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দশম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2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শিরোনামঃ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মাইক্রোসফট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াওয়ার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পয়েন্ট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৫০ মিনিট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762000" y="495300"/>
            <a:ext cx="7391400" cy="495300"/>
          </a:xfrm>
          <a:prstGeom prst="roundRect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C0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" descr="F:\New folder\Picture1dg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586" y="1070294"/>
            <a:ext cx="3656967" cy="2348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2" descr="E:\Motiar D. Content\Class IX\Power Point\Powerpoint_logo_2_jpg_22570-1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581400"/>
            <a:ext cx="3411538" cy="2081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9" name="Picture 3" descr="C:\Users\RAFI\Desktop\power-point.png"/>
          <p:cNvPicPr>
            <a:picLocks noChangeAspect="1" noChangeArrowheads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 bwMode="auto">
          <a:xfrm>
            <a:off x="4367176" y="1149341"/>
            <a:ext cx="4184726" cy="21304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" name="Picture 19" descr="PowerPoint  0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505200"/>
            <a:ext cx="3692525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Round Single Corner Rectangle 4"/>
          <p:cNvSpPr/>
          <p:nvPr/>
        </p:nvSpPr>
        <p:spPr>
          <a:xfrm>
            <a:off x="762000" y="5905500"/>
            <a:ext cx="7543800" cy="495300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C0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ছবিগুলোর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পারছ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? 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7" name="Picture 6" descr="Desktop.JPG"/>
          <p:cNvPicPr>
            <a:picLocks noChangeAspect="1"/>
          </p:cNvPicPr>
          <p:nvPr/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381000" y="381000"/>
            <a:ext cx="8407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828800" y="838200"/>
            <a:ext cx="5486400" cy="783193"/>
          </a:xfrm>
          <a:prstGeom prst="round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2" descr="E:\Motiar D. Content\Class IX\Power Point\Powerpoint_logo_2_jpg_22570-1-.jpg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2133600" y="1828800"/>
            <a:ext cx="4419600" cy="2971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sp>
        <p:nvSpPr>
          <p:cNvPr id="14" name="TextBox 13"/>
          <p:cNvSpPr txBox="1"/>
          <p:nvPr/>
        </p:nvSpPr>
        <p:spPr>
          <a:xfrm>
            <a:off x="1295400" y="4947999"/>
            <a:ext cx="6629400" cy="919401"/>
          </a:xfrm>
          <a:prstGeom prst="round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মাইক্রোসফট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পাওয়ার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পয়েন্ট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Flowchart: Alternate Process 5"/>
          <p:cNvSpPr/>
          <p:nvPr/>
        </p:nvSpPr>
        <p:spPr>
          <a:xfrm>
            <a:off x="2666999" y="685800"/>
            <a:ext cx="4059365" cy="95250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62000" y="1638300"/>
            <a:ext cx="5964365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RelaxedModerately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----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48066" y="2352798"/>
            <a:ext cx="7028622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RelaxedModerately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পাওয়ার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পয়েন্ট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182246" y="3229548"/>
            <a:ext cx="7213138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RelaxedModerately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পাওয়ার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পয়েন্টের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148066" y="4114800"/>
            <a:ext cx="7140678" cy="6096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RelaxedModerately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স্লাইট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স্লাইট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প্রদর্শন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148066" y="4980900"/>
            <a:ext cx="7098544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RelaxedModerately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পাওয়ার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পয়েন্ট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প্রেজেন্টেশান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6" name="Picture 2" descr="E:\Motiar D. Content\Class IX\Power Point\Powerpoint_logo_2_jpg_22570-1-.jpg"/>
          <p:cNvPicPr>
            <a:picLocks noChangeAspect="1" noChangeArrowheads="1"/>
          </p:cNvPicPr>
          <p:nvPr/>
        </p:nvPicPr>
        <p:blipFill>
          <a:blip r:embed="rId2">
            <a:lum bright="30000"/>
            <a:extLst/>
          </a:blip>
          <a:srcRect/>
          <a:stretch>
            <a:fillRect/>
          </a:stretch>
        </p:blipFill>
        <p:spPr bwMode="auto">
          <a:xfrm>
            <a:off x="463998" y="430212"/>
            <a:ext cx="8110089" cy="5710413"/>
          </a:xfrm>
          <a:prstGeom prst="roundRect">
            <a:avLst>
              <a:gd name="adj" fmla="val 16667"/>
            </a:avLst>
          </a:prstGeom>
          <a:ln w="76200">
            <a:solidFill>
              <a:srgbClr val="92D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Fron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1676400" y="1106269"/>
            <a:ext cx="5486400" cy="646331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ভিডিওটি মনোযোগ দিয়ে দেখ: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1371600" y="5581876"/>
            <a:ext cx="6400800" cy="487136"/>
          </a:xfrm>
          <a:prstGeom prst="wedgeRectCallout">
            <a:avLst>
              <a:gd name="adj1" fmla="val -1102"/>
              <a:gd name="adj2" fmla="val 53853"/>
            </a:avLst>
          </a:prstGeom>
          <a:noFill/>
          <a:ln w="57150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ভিডিওটির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পারছ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grpSp>
        <p:nvGrpSpPr>
          <p:cNvPr id="9" name="Group 11"/>
          <p:cNvGrpSpPr>
            <a:grpSpLocks noChangeAspect="1"/>
          </p:cNvGrpSpPr>
          <p:nvPr/>
        </p:nvGrpSpPr>
        <p:grpSpPr bwMode="auto">
          <a:xfrm>
            <a:off x="3124200" y="3733800"/>
            <a:ext cx="2501900" cy="685800"/>
            <a:chOff x="1968" y="2352"/>
            <a:chExt cx="1576" cy="432"/>
          </a:xfrm>
        </p:grpSpPr>
        <p:sp>
          <p:nvSpPr>
            <p:cNvPr id="10" name="AutoShape 10"/>
            <p:cNvSpPr>
              <a:spLocks noChangeAspect="1" noChangeArrowheads="1" noTextEdit="1"/>
            </p:cNvSpPr>
            <p:nvPr/>
          </p:nvSpPr>
          <p:spPr bwMode="auto">
            <a:xfrm>
              <a:off x="1968" y="2352"/>
              <a:ext cx="1576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1" name="Picture 1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27" y="2352"/>
              <a:ext cx="258" cy="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27" y="2352"/>
              <a:ext cx="258" cy="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2045" y="2621"/>
              <a:ext cx="1422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Segoe UI" pitchFamily="34" charset="0"/>
                </a:rPr>
                <a:t>vlc-1s-Digital class.mp4-.mp4</a:t>
              </a:r>
              <a:endParaRPr 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676400" y="646112"/>
            <a:ext cx="5867400" cy="584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পাওয়ার পয়েন্ট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খোলার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514600" y="4724400"/>
            <a:ext cx="1905000" cy="1295400"/>
          </a:xfrm>
          <a:prstGeom prst="rightArrow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</a:rPr>
              <a:t>All Programs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572000" y="4800600"/>
            <a:ext cx="1676400" cy="1143000"/>
          </a:xfrm>
          <a:prstGeom prst="rightArrow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MS Office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324600" y="4800600"/>
            <a:ext cx="1752600" cy="1295400"/>
          </a:xfrm>
          <a:prstGeom prst="rightArrow">
            <a:avLst/>
          </a:prstGeom>
          <a:gradFill flip="none" rotWithShape="1">
            <a:gsLst>
              <a:gs pos="0">
                <a:srgbClr val="008000">
                  <a:tint val="66000"/>
                  <a:satMod val="160000"/>
                </a:srgbClr>
              </a:gs>
              <a:gs pos="50000">
                <a:srgbClr val="008000">
                  <a:tint val="44500"/>
                  <a:satMod val="160000"/>
                </a:srgbClr>
              </a:gs>
              <a:gs pos="100000">
                <a:srgbClr val="008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MS PowerPoint 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85800" y="4800600"/>
            <a:ext cx="1752600" cy="1295400"/>
          </a:xfrm>
          <a:prstGeom prst="rightArrow">
            <a:avLst/>
          </a:prstGeom>
          <a:solidFill>
            <a:srgbClr val="92D05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Start Button 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676400"/>
            <a:ext cx="6781800" cy="3021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ounded Rectangle 5"/>
          <p:cNvSpPr/>
          <p:nvPr/>
        </p:nvSpPr>
        <p:spPr>
          <a:xfrm>
            <a:off x="1828800" y="527050"/>
            <a:ext cx="4648201" cy="431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rgbClr val="C0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Lef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 smtClean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পাওয়ার</a:t>
            </a:r>
            <a:r>
              <a:rPr lang="en-US" sz="4000" dirty="0" smtClean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পয়েন্ট</a:t>
            </a:r>
            <a:r>
              <a:rPr lang="en-US" sz="4000" dirty="0" smtClean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n>
                <a:solidFill>
                  <a:srgbClr val="FFFF00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47775"/>
            <a:ext cx="7848600" cy="5076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810753" y="5486400"/>
            <a:ext cx="6513094" cy="46166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PowerPoint Window 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1752600" y="838200"/>
            <a:ext cx="5587606" cy="584775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NikoshBAN" pitchFamily="2" charset="0"/>
                <a:cs typeface="NikoshBAN" pitchFamily="2" charset="0"/>
              </a:rPr>
              <a:t>Microsoft Power Point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কি 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4648200"/>
            <a:ext cx="80772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bn-BD" sz="320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>
                <a:latin typeface="NikoshBAN" pitchFamily="2" charset="0"/>
                <a:cs typeface="NikoshBAN" pitchFamily="2" charset="0"/>
                <a:hlinkClick r:id="rId2"/>
              </a:rPr>
              <a:t>Microsoft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 Power point একটি জনপ্রিয় গ্রাফিক্স প্যাকেজ প্রোগ্রাম । এর সাহায্যে বিজ্ঞাপন, তথ্য উপস্থাপন, ব্রিফিং</a:t>
            </a:r>
          </a:p>
          <a:p>
            <a:pPr algn="just"/>
            <a:r>
              <a:rPr lang="en-US" sz="3200">
                <a:latin typeface="NikoshBAN" pitchFamily="2" charset="0"/>
                <a:cs typeface="NikoshBAN" pitchFamily="2" charset="0"/>
              </a:rPr>
              <a:t>প্রদান, এ্যানিমেশন ও গান রেকর্ড করা যায় ।</a:t>
            </a:r>
          </a:p>
        </p:txBody>
      </p:sp>
      <p:pic>
        <p:nvPicPr>
          <p:cNvPr id="8" name="Picture 2" descr="E:\Motiar D. Content\Class IX\Power Point\ima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52600"/>
            <a:ext cx="5943600" cy="25908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1371600" y="609600"/>
            <a:ext cx="6477000" cy="584775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Presentation 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62000" y="5486400"/>
            <a:ext cx="7772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bn-BD" sz="2800">
                <a:latin typeface="NikoshBAN" pitchFamily="2" charset="0"/>
                <a:cs typeface="NikoshBAN" pitchFamily="2" charset="0"/>
              </a:rPr>
              <a:t>কোন বিষয় সম্বন্ধে বিভিন্ন তথ্যকে উপস্থাপন করার পদ্ধতিকে </a:t>
            </a:r>
            <a:r>
              <a:rPr lang="en-US" sz="2800">
                <a:latin typeface="NikoshBAN" pitchFamily="2" charset="0"/>
                <a:cs typeface="NikoshBAN" pitchFamily="2" charset="0"/>
              </a:rPr>
              <a:t>Presentation </a:t>
            </a:r>
            <a:r>
              <a:rPr lang="bn-BD" sz="2800">
                <a:latin typeface="NikoshBAN" pitchFamily="2" charset="0"/>
                <a:cs typeface="NikoshBAN" pitchFamily="2" charset="0"/>
              </a:rPr>
              <a:t>বলে। প্রেজেন্টেশন কথার অর্থ হল উপস্থাপন করা। </a:t>
            </a:r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P P 1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371600"/>
            <a:ext cx="7848600" cy="3979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1295400" y="396875"/>
            <a:ext cx="6477000" cy="584775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Presentation / 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স্লাইড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pic>
        <p:nvPicPr>
          <p:cNvPr id="7" name="Picture 6" descr="P P 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082675"/>
            <a:ext cx="8272463" cy="533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ounded Rectangle 7"/>
          <p:cNvSpPr/>
          <p:nvPr/>
        </p:nvSpPr>
        <p:spPr>
          <a:xfrm>
            <a:off x="2514600" y="2454275"/>
            <a:ext cx="3886200" cy="431800"/>
          </a:xfrm>
          <a:prstGeom prst="roundRect">
            <a:avLst>
              <a:gd name="adj" fmla="val 0"/>
            </a:avLst>
          </a:prstGeom>
          <a:solidFill>
            <a:srgbClr val="FFFF00"/>
          </a:solidFill>
          <a:ln w="381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পাওয়ার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পয়েন্ট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স্লাইড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0800000" flipV="1">
            <a:off x="1524000" y="2987675"/>
            <a:ext cx="1066800" cy="3810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828800" y="4606746"/>
            <a:ext cx="5181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elaxed"/>
            <a:lightRig rig="threePt" dir="t"/>
          </a:scene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প্রেজেন্টেশনের এক একটি অংশ হল স্লাইড।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ounded Rectangle 5" descr="003"/>
          <p:cNvSpPr>
            <a:spLocks noChangeArrowheads="1"/>
          </p:cNvSpPr>
          <p:nvPr/>
        </p:nvSpPr>
        <p:spPr bwMode="auto">
          <a:xfrm>
            <a:off x="685800" y="4724400"/>
            <a:ext cx="7772400" cy="1066800"/>
          </a:xfrm>
          <a:prstGeom prst="roundRect">
            <a:avLst>
              <a:gd name="adj" fmla="val 28491"/>
            </a:avLst>
          </a:prstGeom>
          <a:solidFill>
            <a:srgbClr val="00B05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প্রেজেন্টেশন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স্লাইড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কী-বোর্ডের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কী-টি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প্রেস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7" name="Picture 6" descr="Untitled-1589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975" y="1727220"/>
            <a:ext cx="3268109" cy="26923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1" descr="Bouquet"/>
          <p:cNvSpPr>
            <a:spLocks noChangeArrowheads="1"/>
          </p:cNvSpPr>
          <p:nvPr/>
        </p:nvSpPr>
        <p:spPr bwMode="auto">
          <a:xfrm>
            <a:off x="2819400" y="609600"/>
            <a:ext cx="3043238" cy="806450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 algn="ctr">
            <a:solidFill>
              <a:srgbClr val="FF00FF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2032394" y="457200"/>
            <a:ext cx="4673206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প্রেজেন্টেশনে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বক্স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মুছা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85800" y="1295400"/>
            <a:ext cx="7696200" cy="762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rgbClr val="FFC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মুল র্পদার অংশে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এরকম লেখা আসবে সিলেক্ট করে ডিলিট করে দিলেই চলে যাবে।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lum bright="-30000"/>
          </a:blip>
          <a:stretch>
            <a:fillRect/>
          </a:stretch>
        </p:blipFill>
        <p:spPr>
          <a:xfrm>
            <a:off x="1219200" y="2286000"/>
            <a:ext cx="6637338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3" name="Straight Arrow Connector 12"/>
          <p:cNvCxnSpPr/>
          <p:nvPr/>
        </p:nvCxnSpPr>
        <p:spPr>
          <a:xfrm rot="16200000" flipH="1">
            <a:off x="653256" y="2013744"/>
            <a:ext cx="1274763" cy="904875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4800600" y="1905000"/>
            <a:ext cx="3200400" cy="28956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2108594" y="609600"/>
            <a:ext cx="4673206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/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Home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মেনু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P P 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71600"/>
            <a:ext cx="8272463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3400" y="5294313"/>
            <a:ext cx="822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NikoshBAN" pitchFamily="2" charset="0"/>
                <a:cs typeface="NikoshBAN" pitchFamily="2" charset="0"/>
              </a:rPr>
              <a:t> Copy&gt; Paste&gt;New Slide&gt;Bold &gt; Align&gt;Home</a:t>
            </a:r>
          </a:p>
          <a:p>
            <a:pPr algn="ctr"/>
            <a:r>
              <a:rPr lang="bn-BD" sz="280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>
                <a:latin typeface="NikoshBAN" pitchFamily="2" charset="0"/>
                <a:cs typeface="NikoshBAN" pitchFamily="2" charset="0"/>
              </a:rPr>
              <a:t> করে করা</a:t>
            </a:r>
            <a:r>
              <a:rPr lang="bn-BD" sz="2800">
                <a:latin typeface="NikoshBAN" pitchFamily="2" charset="0"/>
                <a:cs typeface="NikoshBAN" pitchFamily="2" charset="0"/>
              </a:rPr>
              <a:t> যাবে।</a:t>
            </a:r>
            <a:endParaRPr lang="en-US" sz="2800">
              <a:latin typeface="Perpet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2032394" y="542350"/>
            <a:ext cx="4673206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/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Insert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মেনু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P P 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79525"/>
            <a:ext cx="8001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85800" y="5278438"/>
            <a:ext cx="7848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>
                <a:latin typeface="NikoshBAN" pitchFamily="2" charset="0"/>
                <a:cs typeface="NikoshBAN" pitchFamily="2" charset="0"/>
              </a:rPr>
              <a:t> Table &gt; Chart &gt;Text box &gt; Symbol &gt;Insert</a:t>
            </a:r>
          </a:p>
          <a:p>
            <a:pPr algn="ctr"/>
            <a:r>
              <a:rPr lang="bn-BD" sz="280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>
                <a:latin typeface="NikoshBAN" pitchFamily="2" charset="0"/>
                <a:cs typeface="NikoshBAN" pitchFamily="2" charset="0"/>
              </a:rPr>
              <a:t>ক্লিক ক</a:t>
            </a:r>
            <a:r>
              <a:rPr lang="en-US" sz="2800">
                <a:latin typeface="NikoshBAN" pitchFamily="2" charset="0"/>
                <a:cs typeface="NikoshBAN" pitchFamily="2" charset="0"/>
              </a:rPr>
              <a:t>রে করা</a:t>
            </a:r>
            <a:r>
              <a:rPr lang="bn-BD" sz="2800">
                <a:latin typeface="NikoshBAN" pitchFamily="2" charset="0"/>
                <a:cs typeface="NikoshBAN" pitchFamily="2" charset="0"/>
              </a:rPr>
              <a:t> যাবে।</a:t>
            </a:r>
            <a:endParaRPr lang="en-US" sz="2800">
              <a:latin typeface="Perpet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6" name="Picture 5" descr="P P 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8135938" cy="579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3400" y="609600"/>
            <a:ext cx="7924800" cy="139827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8" name="Rectangle 7"/>
          <p:cNvSpPr/>
          <p:nvPr/>
        </p:nvSpPr>
        <p:spPr>
          <a:xfrm>
            <a:off x="2286000" y="4876800"/>
            <a:ext cx="546811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স্লাইডে লেখার জন্য টেক্সট বক্স আনতে হবে</a:t>
            </a:r>
            <a:endParaRPr lang="en-US" sz="3200" dirty="0">
              <a:latin typeface="+mn-lt"/>
              <a:cs typeface="+mn-cs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6200000" flipV="1">
            <a:off x="800100" y="3009900"/>
            <a:ext cx="2286000" cy="14478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5181600" y="2819400"/>
            <a:ext cx="3200400" cy="10668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1910156" y="469325"/>
            <a:ext cx="4673207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প্রেজেন্টেশনে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টাইপ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066800" y="2209800"/>
            <a:ext cx="7113588" cy="2292350"/>
            <a:chOff x="963486" y="2051828"/>
            <a:chExt cx="7113714" cy="2291572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963486" y="2051828"/>
              <a:ext cx="7113714" cy="229157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8" name="Picture 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57987" y="3124200"/>
              <a:ext cx="720499" cy="48591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935287" y="3102219"/>
              <a:ext cx="1752599" cy="39932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7563" y="4864100"/>
            <a:ext cx="36576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Rounded Rectangle 20"/>
          <p:cNvSpPr/>
          <p:nvPr/>
        </p:nvSpPr>
        <p:spPr>
          <a:xfrm>
            <a:off x="487362" y="1282700"/>
            <a:ext cx="8000999" cy="6858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 টাইপ করার জন্য , ফন্টের আকার- আকৃতি,রঙ সিলেকশন করে টাইপ কর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rot="16200000" flipV="1">
            <a:off x="3797301" y="4592637"/>
            <a:ext cx="1600200" cy="9525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 flipH="1" flipV="1">
            <a:off x="5135563" y="3873500"/>
            <a:ext cx="1143000" cy="8382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5821363" y="4254500"/>
            <a:ext cx="1524000" cy="8382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863" y="1295400"/>
            <a:ext cx="3992562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0" y="1387848"/>
            <a:ext cx="3263265" cy="2879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2032394" y="457200"/>
            <a:ext cx="4673206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/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স্লাইড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সেভ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615156" y="604044"/>
            <a:ext cx="817563" cy="523875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 flipH="1" flipV="1">
            <a:off x="228600" y="3886200"/>
            <a:ext cx="1447800" cy="9906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H="1">
            <a:off x="3967956" y="2737644"/>
            <a:ext cx="817563" cy="523875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V="1">
            <a:off x="7262019" y="4366419"/>
            <a:ext cx="858837" cy="314325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85800" y="4419600"/>
            <a:ext cx="7848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File&gt;Save as &gt; File Name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&gt;Save</a:t>
            </a:r>
          </a:p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ক্লিক করলে ফাইলটি সেভ হয়ে যাবে।</a:t>
            </a:r>
            <a:endParaRPr lang="en-US" sz="2800" dirty="0">
              <a:latin typeface="Perpet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2184794" y="466150"/>
            <a:ext cx="4673206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/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স্লাইড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টেক্সটবক্স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/>
          <a:srcRect l="33065" r="8984" b="13114"/>
          <a:stretch/>
        </p:blipFill>
        <p:spPr bwMode="auto">
          <a:xfrm>
            <a:off x="1438275" y="1203325"/>
            <a:ext cx="6096000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8" name="Rectangle 7"/>
          <p:cNvSpPr/>
          <p:nvPr/>
        </p:nvSpPr>
        <p:spPr>
          <a:xfrm>
            <a:off x="808179" y="5775325"/>
            <a:ext cx="7433445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Text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Box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টির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বাইরের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চারিদিকে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Outline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দেওয়ার নিয়ম</a:t>
            </a:r>
            <a:endParaRPr lang="en-US" sz="28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914400" y="2519363"/>
            <a:ext cx="1285875" cy="969962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800600" y="1792288"/>
            <a:ext cx="1438275" cy="1316037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2041919" y="618550"/>
            <a:ext cx="4673206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/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স্লাইড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2525" y="1508125"/>
            <a:ext cx="61722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3" name="Straight Arrow Connector 12"/>
          <p:cNvCxnSpPr/>
          <p:nvPr/>
        </p:nvCxnSpPr>
        <p:spPr>
          <a:xfrm rot="5400000" flipH="1" flipV="1">
            <a:off x="538163" y="2884487"/>
            <a:ext cx="1066800" cy="1057275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4325" y="5394325"/>
            <a:ext cx="8610600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PowerPoint Window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New Slide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যোগ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Home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রিবন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Slides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কমান্ডগ্রুপ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New Slide এ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লেফট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একবার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/>
              <a:t>Click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ounded Rectangle 5" descr="Wallpaper04935"/>
          <p:cNvSpPr>
            <a:spLocks noChangeArrowheads="1"/>
          </p:cNvSpPr>
          <p:nvPr/>
        </p:nvSpPr>
        <p:spPr bwMode="auto">
          <a:xfrm>
            <a:off x="609600" y="4495800"/>
            <a:ext cx="7772400" cy="1066800"/>
          </a:xfrm>
          <a:prstGeom prst="roundRect">
            <a:avLst>
              <a:gd name="adj" fmla="val 28491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“ডিজিটাল কন্টেন্টের মাধ্যমে আধুনিক ও বিজ্ঞানসম্মত শিক্ষা দেওয়া সম্ভাব” ব্যাখ্যা কর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7" name="Picture 7" descr="Untitled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828800"/>
            <a:ext cx="3581400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1" descr="Water droplets"/>
          <p:cNvSpPr>
            <a:spLocks noChangeArrowheads="1"/>
          </p:cNvSpPr>
          <p:nvPr/>
        </p:nvSpPr>
        <p:spPr bwMode="auto">
          <a:xfrm>
            <a:off x="2900362" y="793750"/>
            <a:ext cx="3043238" cy="806450"/>
          </a:xfrm>
          <a:prstGeom prst="roundRect">
            <a:avLst>
              <a:gd name="adj" fmla="val 1666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38100" algn="ctr">
            <a:solidFill>
              <a:srgbClr val="0000FF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2184794" y="710625"/>
            <a:ext cx="4673206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/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স্লাইড 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Shape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5410200"/>
            <a:ext cx="8153400" cy="95410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এছাড়া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Forma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মেনুর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Drawing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ট্যাব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Text Box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8" name="Picture 2" descr="E:\Motiar D. Content\Class IX\৫ম পাঠ\১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905000"/>
            <a:ext cx="7013575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438400" y="3581400"/>
            <a:ext cx="3352800" cy="17541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bn-BD">
              <a:latin typeface="Perpetua" pitchFamily="18" charset="0"/>
              <a:cs typeface="Vrinda" pitchFamily="34" charset="0"/>
            </a:endParaRPr>
          </a:p>
          <a:p>
            <a:endParaRPr lang="bn-BD">
              <a:latin typeface="Perpetua" pitchFamily="18" charset="0"/>
              <a:cs typeface="Vrinda" pitchFamily="34" charset="0"/>
            </a:endParaRPr>
          </a:p>
          <a:p>
            <a:endParaRPr lang="bn-BD">
              <a:latin typeface="Perpetua" pitchFamily="18" charset="0"/>
              <a:cs typeface="Vrinda" pitchFamily="34" charset="0"/>
            </a:endParaRPr>
          </a:p>
          <a:p>
            <a:endParaRPr lang="bn-BD">
              <a:latin typeface="Perpetua" pitchFamily="18" charset="0"/>
              <a:cs typeface="Vrinda" pitchFamily="34" charset="0"/>
            </a:endParaRPr>
          </a:p>
          <a:p>
            <a:endParaRPr lang="bn-BD">
              <a:latin typeface="Perpetua" pitchFamily="18" charset="0"/>
              <a:cs typeface="Vrinda" pitchFamily="34" charset="0"/>
            </a:endParaRPr>
          </a:p>
          <a:p>
            <a:endParaRPr lang="en-US">
              <a:latin typeface="Perpetua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2032394" y="558225"/>
            <a:ext cx="4673206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স্লাইড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219200" y="1600200"/>
            <a:ext cx="2895600" cy="1416570"/>
          </a:xfrm>
          <a:prstGeom prst="rightArrow">
            <a:avLst>
              <a:gd name="adj1" fmla="val 77371"/>
              <a:gd name="adj2" fmla="val 44696"/>
            </a:avLst>
          </a:prstGeom>
          <a:solidFill>
            <a:srgbClr val="0070C0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latin typeface="NikoshBAN" pitchFamily="2" charset="0"/>
                <a:cs typeface="NikoshBAN" pitchFamily="2" charset="0"/>
              </a:rPr>
              <a:t>কী-বোর্ডের  রাইট এ্যারো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চেপে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371600" y="3505200"/>
            <a:ext cx="2895600" cy="1416570"/>
          </a:xfrm>
          <a:prstGeom prst="rightArrow">
            <a:avLst>
              <a:gd name="adj1" fmla="val 79487"/>
              <a:gd name="adj2" fmla="val 44696"/>
            </a:avLst>
          </a:prstGeom>
          <a:solidFill>
            <a:srgbClr val="00B05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latin typeface="NikoshBAN" pitchFamily="2" charset="0"/>
                <a:cs typeface="NikoshBAN" pitchFamily="2" charset="0"/>
              </a:rPr>
              <a:t>মাউসের বাম বাটনে ক্লিক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1" descr="E:\MOTIAR\Board\mo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295400"/>
            <a:ext cx="3124200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276600"/>
            <a:ext cx="3200400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85800" y="5410200"/>
            <a:ext cx="7696200" cy="830997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 স্লাইট থেকে অন্য স্লাইটে যাওয়ার জন্য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Arrow Key /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মাউসের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চাকা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2184794" y="558225"/>
            <a:ext cx="4673206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প্রেজেন্টেশনে স্লাইড প্রর্দশন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57697">
            <a:off x="498733" y="1400602"/>
            <a:ext cx="4632325" cy="1917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334000" y="1295400"/>
            <a:ext cx="3429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কীবোর্ডের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F</a:t>
            </a:r>
            <a:r>
              <a:rPr lang="en-US" sz="2800" dirty="0">
                <a:latin typeface="Arial Black" pitchFamily="34" charset="0"/>
                <a:cs typeface="NikoshBAN" pitchFamily="2" charset="0"/>
              </a:rPr>
              <a:t>5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অথবা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side show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অথবা </a:t>
            </a:r>
          </a:p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স্ট্যাটাস বার থেকে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slide show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আইকনে ক্লিক করলে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2362200"/>
            <a:ext cx="6858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RAFI\Downloads\Shareit\Photo\IMG_20150811_204445.jpg"/>
          <p:cNvPicPr>
            <a:picLocks noChangeAspect="1" noChangeArrowheads="1"/>
          </p:cNvPicPr>
          <p:nvPr/>
        </p:nvPicPr>
        <p:blipFill rotWithShape="1">
          <a:blip r:embed="rId4" cstate="print">
            <a:extLst/>
          </a:blip>
          <a:srcRect l="11793" r="5572" b="7863"/>
          <a:stretch/>
        </p:blipFill>
        <p:spPr bwMode="auto">
          <a:xfrm>
            <a:off x="914400" y="3886200"/>
            <a:ext cx="4191000" cy="217311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1" name="TextBox 10"/>
          <p:cNvSpPr txBox="1"/>
          <p:nvPr/>
        </p:nvSpPr>
        <p:spPr>
          <a:xfrm>
            <a:off x="5638800" y="4191000"/>
            <a:ext cx="3048000" cy="181588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b="1" dirty="0">
                <a:latin typeface="NikoshBAN" pitchFamily="2" charset="0"/>
                <a:cs typeface="NikoshBAN" pitchFamily="2" charset="0"/>
              </a:rPr>
              <a:t>স্লাইট শো উইন্ডো থেকে সম্পাদস উইন্ডোতে ফিরার জন্য কী-বোর্ডের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Esc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চ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প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তে হয়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295400" y="3973249"/>
            <a:ext cx="1855566" cy="806538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1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2032394" y="558225"/>
            <a:ext cx="5130406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/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স্লাইড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এ্যানিমেশন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P P 1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807720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85800" y="5417403"/>
            <a:ext cx="7696200" cy="83099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</a:t>
            </a:r>
            <a:r>
              <a:rPr lang="bn-B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Animation &gt; Custom Anima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tion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&gt; Add Effect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সিলেক্ট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Animation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2032394" y="558225"/>
            <a:ext cx="4673206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/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স্লাইড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4" descr="P P 1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71600"/>
            <a:ext cx="8153400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85800" y="5257800"/>
            <a:ext cx="7696200" cy="830997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স্লাইট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Insert &gt; Picture &gt;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সিলেক্ট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Open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2032394" y="558225"/>
            <a:ext cx="4673206" cy="58477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প্রেজেন্টেশন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/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স্লাইড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স্টাইল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P P 1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8077200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Straight Arrow Connector 7"/>
          <p:cNvCxnSpPr/>
          <p:nvPr/>
        </p:nvCxnSpPr>
        <p:spPr>
          <a:xfrm flipV="1">
            <a:off x="2286000" y="1752600"/>
            <a:ext cx="1066800" cy="1981200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7200" y="5267980"/>
            <a:ext cx="8229600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b="1" dirty="0">
                <a:latin typeface="NikoshBAN" pitchFamily="2" charset="0"/>
                <a:cs typeface="NikoshBAN" pitchFamily="2" charset="0"/>
              </a:rPr>
              <a:t>স্লাইট শো উইন্ডো থেকে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ডাবল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স্টাইল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চ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প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তে হয়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6" name="Picture 7" descr="Pictur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5654" y="1759790"/>
            <a:ext cx="3729789" cy="21264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1" descr="Purple mesh"/>
          <p:cNvSpPr>
            <a:spLocks noChangeArrowheads="1"/>
          </p:cNvSpPr>
          <p:nvPr/>
        </p:nvSpPr>
        <p:spPr bwMode="auto">
          <a:xfrm>
            <a:off x="2743200" y="609600"/>
            <a:ext cx="3060700" cy="783193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57150" algn="ctr">
            <a:solidFill>
              <a:schemeClr val="bg1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4191000"/>
            <a:ext cx="5620162" cy="4770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5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নতুন স্লাইড আনতে কোথায় ক্লিক করতে হয় ? </a:t>
            </a:r>
            <a:endParaRPr lang="en-US" sz="25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4953000"/>
            <a:ext cx="5708076" cy="5232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25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en-US" sz="25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প্রেজেন্টেশনে প্রদর্শন কর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তে</a:t>
            </a:r>
            <a:r>
              <a:rPr lang="bn-BD" sz="25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500" b="1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5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5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কী </a:t>
            </a:r>
            <a:r>
              <a:rPr lang="en-US" sz="2500" b="1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চাপতে</a:t>
            </a:r>
            <a:r>
              <a:rPr lang="en-US" sz="25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500" b="1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5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6" name="Picture 7" descr="images ncc-0017   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752600"/>
            <a:ext cx="4191000" cy="27876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1"/>
          <p:cNvSpPr>
            <a:spLocks noChangeArrowheads="1"/>
          </p:cNvSpPr>
          <p:nvPr/>
        </p:nvSpPr>
        <p:spPr bwMode="auto">
          <a:xfrm>
            <a:off x="2667000" y="685800"/>
            <a:ext cx="3046412" cy="825500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57150" algn="ctr">
            <a:solidFill>
              <a:schemeClr val="bg1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 descr="diving_1024x768"/>
          <p:cNvSpPr>
            <a:spLocks noChangeArrowheads="1"/>
          </p:cNvSpPr>
          <p:nvPr/>
        </p:nvSpPr>
        <p:spPr bwMode="auto">
          <a:xfrm>
            <a:off x="762000" y="4724400"/>
            <a:ext cx="7543800" cy="990600"/>
          </a:xfrm>
          <a:prstGeom prst="roundRect">
            <a:avLst>
              <a:gd name="adj" fmla="val 28491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পাওয়ার পয়েন্ট প্রেজেন্টেশন </a:t>
            </a:r>
            <a:r>
              <a:rPr lang="en-US" sz="28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2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28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বাসায়</a:t>
            </a:r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আসবে</a:t>
            </a:r>
            <a:r>
              <a:rPr lang="bn-BD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-3412" y="3412"/>
            <a:ext cx="9150824" cy="6851176"/>
            <a:chOff x="-3412" y="3412"/>
            <a:chExt cx="9150824" cy="6851176"/>
          </a:xfrm>
        </p:grpSpPr>
        <p:sp>
          <p:nvSpPr>
            <p:cNvPr id="4" name="Rectangle 3"/>
            <p:cNvSpPr/>
            <p:nvPr/>
          </p:nvSpPr>
          <p:spPr>
            <a:xfrm>
              <a:off x="-3412" y="3412"/>
              <a:ext cx="9150824" cy="6851176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5382" y="187088"/>
              <a:ext cx="8809630" cy="647700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6" name="Picture 2" descr="E:\Motiar D. Content\Class IX\Power Point\Powerpoint_logo_2_jpg_22570-1-.jpg"/>
          <p:cNvPicPr>
            <a:picLocks noChangeAspect="1" noChangeArrowheads="1"/>
          </p:cNvPicPr>
          <p:nvPr/>
        </p:nvPicPr>
        <p:blipFill>
          <a:blip r:embed="rId2">
            <a:lum bright="20000"/>
            <a:extLst/>
          </a:blip>
          <a:srcRect/>
          <a:stretch>
            <a:fillRect/>
          </a:stretch>
        </p:blipFill>
        <p:spPr bwMode="auto">
          <a:xfrm>
            <a:off x="533401" y="561145"/>
            <a:ext cx="8077199" cy="5687255"/>
          </a:xfrm>
          <a:prstGeom prst="roundRect">
            <a:avLst>
              <a:gd name="adj" fmla="val 16667"/>
            </a:avLst>
          </a:prstGeom>
          <a:ln w="762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Fron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/>
        </p:spPr>
      </p:pic>
      <p:pic>
        <p:nvPicPr>
          <p:cNvPr id="7" name="Title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983163"/>
            <a:ext cx="8172450" cy="187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109</TotalTime>
  <Words>565</Words>
  <Application>Microsoft Office PowerPoint</Application>
  <PresentationFormat>On-screen Show (4:3)</PresentationFormat>
  <Paragraphs>93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Pushpin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NIHADCOCHING</dc:creator>
  <cp:lastModifiedBy>SHAHIDUL ISLAM</cp:lastModifiedBy>
  <cp:revision>16</cp:revision>
  <dcterms:created xsi:type="dcterms:W3CDTF">2016-03-26T15:04:33Z</dcterms:created>
  <dcterms:modified xsi:type="dcterms:W3CDTF">2020-01-26T14:42:33Z</dcterms:modified>
</cp:coreProperties>
</file>