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66" r:id="rId3"/>
    <p:sldId id="284" r:id="rId4"/>
    <p:sldId id="287" r:id="rId5"/>
    <p:sldId id="279" r:id="rId6"/>
    <p:sldId id="269" r:id="rId7"/>
    <p:sldId id="270" r:id="rId8"/>
    <p:sldId id="273" r:id="rId9"/>
    <p:sldId id="282" r:id="rId10"/>
    <p:sldId id="271" r:id="rId11"/>
    <p:sldId id="272" r:id="rId12"/>
    <p:sldId id="286" r:id="rId13"/>
    <p:sldId id="274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40" autoAdjust="0"/>
  </p:normalViewPr>
  <p:slideViewPr>
    <p:cSldViewPr snapToGrid="0">
      <p:cViewPr varScale="1">
        <p:scale>
          <a:sx n="64" d="100"/>
          <a:sy n="64" d="100"/>
        </p:scale>
        <p:origin x="39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F32ED-2E4C-4D3D-A0B4-46320A419BD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1286D-23E1-4CD4-8A6B-EED98AE3F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7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B4AC8C-0ABB-4676-9AE1-CC0EED453C91}" type="slidenum">
              <a:rPr 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9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A0E3-CD24-4712-854C-C2BEA56D1F2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CF8D-C864-4013-9F1E-55282BC09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1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A0E3-CD24-4712-854C-C2BEA56D1F2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CF8D-C864-4013-9F1E-55282BC09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2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A0E3-CD24-4712-854C-C2BEA56D1F2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CF8D-C864-4013-9F1E-55282BC09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3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A0E3-CD24-4712-854C-C2BEA56D1F2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CF8D-C864-4013-9F1E-55282BC09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6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A0E3-CD24-4712-854C-C2BEA56D1F2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CF8D-C864-4013-9F1E-55282BC09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A0E3-CD24-4712-854C-C2BEA56D1F2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CF8D-C864-4013-9F1E-55282BC09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3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A0E3-CD24-4712-854C-C2BEA56D1F2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CF8D-C864-4013-9F1E-55282BC09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8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A0E3-CD24-4712-854C-C2BEA56D1F2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CF8D-C864-4013-9F1E-55282BC09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8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A0E3-CD24-4712-854C-C2BEA56D1F2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CF8D-C864-4013-9F1E-55282BC09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3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A0E3-CD24-4712-854C-C2BEA56D1F2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CF8D-C864-4013-9F1E-55282BC09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4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A0E3-CD24-4712-854C-C2BEA56D1F2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CF8D-C864-4013-9F1E-55282BC09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1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9A0E3-CD24-4712-854C-C2BEA56D1F2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4CF8D-C864-4013-9F1E-55282BC09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6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5" y="105680"/>
            <a:ext cx="11865215" cy="66114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11486" y="1658766"/>
            <a:ext cx="6276354" cy="3705713"/>
          </a:xfrm>
          <a:prstGeom prst="rect">
            <a:avLst/>
          </a:prstGeom>
        </p:spPr>
        <p:txBody>
          <a:bodyPr wrap="none">
            <a:prstTxWarp prst="textRingInsid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1500" b="1" spc="50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spc="50" dirty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7907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4-Point Star 3"/>
          <p:cNvSpPr/>
          <p:nvPr/>
        </p:nvSpPr>
        <p:spPr>
          <a:xfrm>
            <a:off x="732474" y="120974"/>
            <a:ext cx="1458135" cy="1152136"/>
          </a:xfrm>
          <a:prstGeom prst="star24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743200" y="1143000"/>
            <a:ext cx="304800" cy="3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03588" y="1571625"/>
            <a:ext cx="304800" cy="3048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17945" y="5141907"/>
            <a:ext cx="304800" cy="304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67175" y="2133600"/>
            <a:ext cx="514350" cy="51435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24270" y="2800195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71409" y="3237875"/>
            <a:ext cx="899409" cy="83944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26705" y="4398360"/>
            <a:ext cx="304800" cy="304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596559" y="5654929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673871" y="1102246"/>
            <a:ext cx="6242050" cy="485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114800" y="1981201"/>
            <a:ext cx="128588" cy="119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6505730" y="4077325"/>
            <a:ext cx="1004341" cy="929390"/>
            <a:chOff x="7431406" y="2914650"/>
            <a:chExt cx="906778" cy="855344"/>
          </a:xfrm>
          <a:solidFill>
            <a:srgbClr val="002060"/>
          </a:solidFill>
        </p:grpSpPr>
        <p:sp>
          <p:nvSpPr>
            <p:cNvPr id="3" name="Oval 2"/>
            <p:cNvSpPr/>
            <p:nvPr/>
          </p:nvSpPr>
          <p:spPr>
            <a:xfrm>
              <a:off x="8149590" y="3000375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574281" y="3002281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248650" y="3528059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479031" y="3114675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717156" y="3707131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469506" y="3457575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431406" y="3286125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755256" y="2924175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955281" y="2914650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574281" y="3609975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907656" y="3724275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8079106" y="3676650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282940" y="3181350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8292465" y="3371850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5171607" y="3072983"/>
            <a:ext cx="1514005" cy="1289154"/>
            <a:chOff x="7431406" y="2914650"/>
            <a:chExt cx="906778" cy="855344"/>
          </a:xfrm>
        </p:grpSpPr>
        <p:sp>
          <p:nvSpPr>
            <p:cNvPr id="50" name="Oval 49"/>
            <p:cNvSpPr/>
            <p:nvPr/>
          </p:nvSpPr>
          <p:spPr>
            <a:xfrm>
              <a:off x="8150334" y="2999497"/>
              <a:ext cx="44064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575192" y="3001790"/>
              <a:ext cx="44064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8247737" y="3526921"/>
              <a:ext cx="46382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480108" y="3114154"/>
              <a:ext cx="44063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716659" y="3708078"/>
              <a:ext cx="46382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7468512" y="3458126"/>
              <a:ext cx="46382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7431406" y="3286140"/>
              <a:ext cx="46382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756083" y="2923823"/>
              <a:ext cx="44064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955528" y="2914650"/>
              <a:ext cx="46382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575192" y="3609474"/>
              <a:ext cx="44064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906827" y="3724131"/>
              <a:ext cx="46382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8078442" y="3675974"/>
              <a:ext cx="46382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8282525" y="3180655"/>
              <a:ext cx="46382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63" name="Oval 62"/>
            <p:cNvSpPr/>
            <p:nvPr/>
          </p:nvSpPr>
          <p:spPr>
            <a:xfrm>
              <a:off x="8291802" y="3370987"/>
              <a:ext cx="46382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68" name="Straight Arrow Connector 67"/>
          <p:cNvCxnSpPr/>
          <p:nvPr/>
        </p:nvCxnSpPr>
        <p:spPr>
          <a:xfrm flipH="1">
            <a:off x="2743200" y="533400"/>
            <a:ext cx="4097338" cy="0"/>
          </a:xfrm>
          <a:prstGeom prst="straightConnector1">
            <a:avLst/>
          </a:prstGeom>
          <a:ln w="63500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7162800" y="304801"/>
            <a:ext cx="3124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/>
              <a:t>সূর্য</a:t>
            </a:r>
          </a:p>
          <a:p>
            <a:pPr eaLnBrk="1" hangingPunct="1"/>
            <a:r>
              <a:rPr lang="en-US"/>
              <a:t>১৩ লক্ষ ৮৪ হাজার কি.মি (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ব্যাস)</a:t>
            </a:r>
            <a:endParaRPr lang="en-US"/>
          </a:p>
          <a:p>
            <a:pPr eaLnBrk="1" hangingPunct="1"/>
            <a:r>
              <a:rPr lang="en-US"/>
              <a:t>১৫,০০,০০,০০০ ডিগ্রি সে. (কেন্দ্রে)</a:t>
            </a:r>
          </a:p>
          <a:p>
            <a:pPr eaLnBrk="1" hangingPunct="1"/>
            <a:r>
              <a:rPr lang="en-US"/>
              <a:t>৬০০০ ডিগ্রি সে. (পৃষ্ঠভাগে)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2209800" y="1447800"/>
            <a:ext cx="533400" cy="1066800"/>
          </a:xfrm>
          <a:prstGeom prst="straightConnector1">
            <a:avLst/>
          </a:prstGeom>
          <a:ln w="63500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1547813" y="2543175"/>
            <a:ext cx="152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 smtClean="0"/>
              <a:t>বুধ</a:t>
            </a:r>
            <a:endParaRPr lang="en-US" sz="2400" b="1" dirty="0"/>
          </a:p>
          <a:p>
            <a:pPr eaLnBrk="1" hangingPunct="1"/>
            <a:r>
              <a:rPr lang="en-US" dirty="0" err="1"/>
              <a:t>সূর্য</a:t>
            </a:r>
            <a:r>
              <a:rPr lang="en-US" dirty="0"/>
              <a:t> থেকে-৫.৮ </a:t>
            </a:r>
            <a:r>
              <a:rPr lang="en-US" dirty="0" err="1"/>
              <a:t>কোটি</a:t>
            </a:r>
            <a:r>
              <a:rPr lang="en-US" dirty="0"/>
              <a:t> </a:t>
            </a:r>
            <a:r>
              <a:rPr lang="en-US" dirty="0" err="1"/>
              <a:t>কি.মি</a:t>
            </a:r>
            <a:endParaRPr lang="en-US" dirty="0"/>
          </a:p>
        </p:txBody>
      </p:sp>
      <p:cxnSp>
        <p:nvCxnSpPr>
          <p:cNvPr id="83" name="Straight Arrow Connector 82"/>
          <p:cNvCxnSpPr/>
          <p:nvPr/>
        </p:nvCxnSpPr>
        <p:spPr>
          <a:xfrm flipV="1">
            <a:off x="3124200" y="1914525"/>
            <a:ext cx="247650" cy="1957388"/>
          </a:xfrm>
          <a:prstGeom prst="straightConnector1">
            <a:avLst/>
          </a:prstGeom>
          <a:ln w="63500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2743200" y="3935413"/>
            <a:ext cx="1500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 smtClean="0"/>
              <a:t>শুক্র</a:t>
            </a:r>
            <a:endParaRPr lang="en-US" sz="2400" b="1" dirty="0"/>
          </a:p>
          <a:p>
            <a:pPr eaLnBrk="1" hangingPunct="1"/>
            <a:r>
              <a:rPr lang="en-US" dirty="0" err="1"/>
              <a:t>সূর্য</a:t>
            </a:r>
            <a:r>
              <a:rPr lang="en-US" dirty="0"/>
              <a:t> থেকে-১০.৮ </a:t>
            </a:r>
            <a:r>
              <a:rPr lang="en-US" dirty="0" err="1"/>
              <a:t>কোটি</a:t>
            </a:r>
            <a:r>
              <a:rPr lang="en-US" dirty="0"/>
              <a:t> </a:t>
            </a:r>
            <a:r>
              <a:rPr lang="en-US" dirty="0" err="1"/>
              <a:t>কি.মি</a:t>
            </a:r>
            <a:endParaRPr lang="en-US" dirty="0"/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4742256" y="2161080"/>
            <a:ext cx="1844675" cy="152400"/>
          </a:xfrm>
          <a:prstGeom prst="straightConnector1">
            <a:avLst/>
          </a:prstGeom>
          <a:ln w="63500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6934200" y="1763713"/>
            <a:ext cx="3113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 smtClean="0"/>
              <a:t>পৃথিবী</a:t>
            </a:r>
            <a:endParaRPr lang="en-US" sz="2400" b="1" dirty="0"/>
          </a:p>
          <a:p>
            <a:pPr eaLnBrk="1" hangingPunct="1"/>
            <a:r>
              <a:rPr lang="en-US" dirty="0" err="1"/>
              <a:t>সূর্য</a:t>
            </a:r>
            <a:r>
              <a:rPr lang="en-US" dirty="0"/>
              <a:t> থেকে-১৫ </a:t>
            </a:r>
            <a:r>
              <a:rPr lang="en-US" dirty="0" err="1"/>
              <a:t>কোটি</a:t>
            </a:r>
            <a:r>
              <a:rPr lang="en-US" dirty="0"/>
              <a:t> </a:t>
            </a:r>
            <a:r>
              <a:rPr lang="en-US" dirty="0" err="1"/>
              <a:t>কি.মি</a:t>
            </a:r>
            <a:endParaRPr lang="en-US" dirty="0"/>
          </a:p>
          <a:p>
            <a:pPr eaLnBrk="1" hangingPunct="1"/>
            <a:r>
              <a:rPr lang="en-US" dirty="0" err="1"/>
              <a:t>ব্যাস</a:t>
            </a:r>
            <a:r>
              <a:rPr lang="en-US" dirty="0"/>
              <a:t>: ১২,৬৬৭ </a:t>
            </a:r>
            <a:r>
              <a:rPr lang="en-US" dirty="0" err="1"/>
              <a:t>কি.মি</a:t>
            </a:r>
            <a:endParaRPr lang="en-US" dirty="0"/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4712483" y="3419477"/>
            <a:ext cx="316717" cy="1179465"/>
          </a:xfrm>
          <a:prstGeom prst="straightConnector1">
            <a:avLst/>
          </a:prstGeom>
          <a:ln w="63500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3964496" y="4724253"/>
            <a:ext cx="18335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 smtClean="0"/>
              <a:t>মঙ্গল</a:t>
            </a:r>
            <a:endParaRPr lang="en-US" sz="2400" b="1" dirty="0"/>
          </a:p>
          <a:p>
            <a:pPr eaLnBrk="1" hangingPunct="1"/>
            <a:r>
              <a:rPr lang="en-US" dirty="0" err="1"/>
              <a:t>সূর্য</a:t>
            </a:r>
            <a:r>
              <a:rPr lang="en-US" dirty="0"/>
              <a:t> থেকে-২২.৮ </a:t>
            </a:r>
            <a:r>
              <a:rPr lang="en-US" dirty="0" err="1"/>
              <a:t>কোটি</a:t>
            </a:r>
            <a:r>
              <a:rPr lang="en-US" dirty="0"/>
              <a:t> </a:t>
            </a:r>
            <a:r>
              <a:rPr lang="en-US" dirty="0" err="1"/>
              <a:t>কি.মি</a:t>
            </a:r>
            <a:endParaRPr lang="en-US" dirty="0"/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6515100" y="3559175"/>
            <a:ext cx="1104900" cy="0"/>
          </a:xfrm>
          <a:prstGeom prst="straightConnector1">
            <a:avLst/>
          </a:prstGeom>
          <a:ln w="63500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7620000" y="3140075"/>
            <a:ext cx="2667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 smtClean="0"/>
              <a:t>বৃহস্পতি</a:t>
            </a:r>
            <a:endParaRPr lang="en-US" sz="2400" b="1" dirty="0"/>
          </a:p>
          <a:p>
            <a:pPr eaLnBrk="1" hangingPunct="1"/>
            <a:r>
              <a:rPr lang="en-US" dirty="0" err="1"/>
              <a:t>সূর্য</a:t>
            </a:r>
            <a:r>
              <a:rPr lang="en-US" dirty="0"/>
              <a:t> থেকে-৭৭.৮ </a:t>
            </a:r>
            <a:r>
              <a:rPr lang="en-US" dirty="0" err="1"/>
              <a:t>কোটি</a:t>
            </a:r>
            <a:r>
              <a:rPr lang="en-US" dirty="0"/>
              <a:t> </a:t>
            </a:r>
            <a:r>
              <a:rPr lang="en-US" dirty="0" err="1"/>
              <a:t>কি.মি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422900" y="2786063"/>
            <a:ext cx="127000" cy="112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527675" y="2963863"/>
            <a:ext cx="95250" cy="112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7674965" y="4272197"/>
            <a:ext cx="764497" cy="134911"/>
          </a:xfrm>
          <a:prstGeom prst="straightConnector1">
            <a:avLst/>
          </a:prstGeom>
          <a:ln w="63500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8448676" y="4087813"/>
            <a:ext cx="21367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 smtClean="0"/>
              <a:t>শনি</a:t>
            </a:r>
            <a:endParaRPr lang="en-US" sz="2400" b="1" dirty="0"/>
          </a:p>
          <a:p>
            <a:pPr eaLnBrk="1" hangingPunct="1"/>
            <a:r>
              <a:rPr lang="en-US" dirty="0" err="1"/>
              <a:t>সূর্য</a:t>
            </a:r>
            <a:r>
              <a:rPr lang="en-US" dirty="0"/>
              <a:t> থেকে-১৪৩ </a:t>
            </a:r>
            <a:r>
              <a:rPr lang="en-US" dirty="0" err="1"/>
              <a:t>কোটি</a:t>
            </a:r>
            <a:r>
              <a:rPr lang="en-US" dirty="0"/>
              <a:t> </a:t>
            </a:r>
            <a:r>
              <a:rPr lang="en-US" dirty="0" err="1"/>
              <a:t>কি.মি</a:t>
            </a:r>
            <a:endParaRPr lang="en-US" dirty="0"/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7543571" y="5410564"/>
            <a:ext cx="319087" cy="498475"/>
          </a:xfrm>
          <a:prstGeom prst="straightConnector1">
            <a:avLst/>
          </a:prstGeom>
          <a:ln w="63500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6051660" y="5913201"/>
            <a:ext cx="19519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 smtClean="0"/>
              <a:t>ইউরেনাস</a:t>
            </a:r>
            <a:r>
              <a:rPr lang="en-US" sz="2400" b="1" dirty="0" smtClean="0"/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 থেকে ২৮৭ কোটি কি,মি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9025210" y="5801620"/>
            <a:ext cx="870676" cy="28419"/>
          </a:xfrm>
          <a:prstGeom prst="straightConnector1">
            <a:avLst/>
          </a:prstGeom>
          <a:ln w="63500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9714054" y="5421312"/>
            <a:ext cx="23852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 smtClean="0"/>
              <a:t>নেপচুন</a:t>
            </a:r>
            <a:r>
              <a:rPr lang="bn-IN" sz="2400" b="1" dirty="0" smtClean="0"/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 থেকে ৪৫০ কোটি কি,মি দুরত্বে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38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-0.00694 C 0.04045 -0.00694 0.06163 0.01829 0.06163 0.04954 C 0.06163 0.08102 0.04045 0.10672 0.01458 0.10672 C -0.01163 0.10672 -0.03247 0.08102 -0.03247 0.04954 C -0.03247 0.01829 -0.01163 -0.00694 0.01458 -0.00694 Z " pathEditMode="relative" rAng="0" ptsTypes="fffff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5 -0.02546 C -0.00781 -0.02546 0.01111 0.00046 0.01111 0.0338 C 0.01111 0.06574 -0.00781 0.09306 -0.03055 0.09306 C -0.05382 0.09306 -0.07222 0.06574 -0.07222 0.0338 C -0.07222 0.00046 -0.05382 -0.02546 -0.03055 -0.02546 Z " pathEditMode="relative" rAng="0" ptsTypes="fffff">
                                      <p:cBhvr>
                                        <p:cTn id="18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8 -0.04769 C -0.01823 -0.04769 4.44444E-6 -0.02292 4.44444E-6 0.00787 C 4.44444E-6 0.03842 -0.01823 0.06342 -0.04028 0.06342 C -0.06268 0.06342 -0.08056 0.03842 -0.08056 0.00787 C -0.08056 -0.02292 -0.06268 -0.04769 -0.04028 -0.04769 Z " pathEditMode="relative" rAng="0" ptsTypes="fffff">
                                      <p:cBhvr>
                                        <p:cTn id="19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2" grpId="0" animBg="1"/>
      <p:bldP spid="2" grpId="1" animBg="1"/>
      <p:bldP spid="72" grpId="0"/>
      <p:bldP spid="81" grpId="0"/>
      <p:bldP spid="87" grpId="0"/>
      <p:bldP spid="94" grpId="0"/>
      <p:bldP spid="101" grpId="0"/>
      <p:bldP spid="105" grpId="0"/>
      <p:bldP spid="34" grpId="0" animBg="1"/>
      <p:bldP spid="34" grpId="1" animBg="1"/>
      <p:bldP spid="106" grpId="0" animBg="1"/>
      <p:bldP spid="106" grpId="1" animBg="1"/>
      <p:bldP spid="66" grpId="0"/>
      <p:bldP spid="69" grpId="0"/>
      <p:bldP spid="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>
          <a:xfrm>
            <a:off x="2619553" y="500064"/>
            <a:ext cx="6143469" cy="2737811"/>
          </a:xfrm>
        </p:spPr>
        <p:txBody>
          <a:bodyPr>
            <a:prstTxWarp prst="textRingInside">
              <a:avLst/>
            </a:prstTxWarp>
            <a:noAutofit/>
          </a:bodyPr>
          <a:lstStyle/>
          <a:p>
            <a:pPr eaLnBrk="1" hangingPunct="1"/>
            <a:r>
              <a:rPr lang="en-US" sz="88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দলীয়</a:t>
            </a:r>
            <a:r>
              <a:rPr lang="en-US" sz="8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88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কাজ</a:t>
            </a:r>
            <a:endParaRPr lang="en-US" sz="8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224951" y="3605843"/>
            <a:ext cx="9765101" cy="253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4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4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sz="4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bn-IN" sz="4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লিখ</a:t>
            </a:r>
            <a:r>
              <a:rPr lang="en-US" sz="4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184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923770"/>
            <a:ext cx="3703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নেপচুনের দুরত্ব কত?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7280" y="441960"/>
            <a:ext cx="1844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493520"/>
            <a:ext cx="298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বুধের দুরত্ব কত?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2301240"/>
            <a:ext cx="4221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শনির বার্ষিক গতি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কত?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3108960"/>
            <a:ext cx="3444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গ্রহরাজ কাকে বলে?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4185642"/>
            <a:ext cx="6355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লো,ইউরোপা ও গ্যানিমেড কার উপগ্রহ?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9560" y="1432560"/>
            <a:ext cx="3002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কোটি কি</a:t>
            </a:r>
            <a:r>
              <a:rPr lang="en-US" sz="4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600" y="227076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২৯বছর ৫মাস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55280" y="3009126"/>
            <a:ext cx="169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বৃহস্পতি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2400" y="4185642"/>
            <a:ext cx="2087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বৃহস্পতির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33360" y="4975086"/>
            <a:ext cx="3078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৪৫০ কোটি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1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3" y="149900"/>
            <a:ext cx="11362543" cy="62359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931" y="3901440"/>
            <a:ext cx="11302584" cy="249936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6000" dirty="0" err="1">
                <a:solidFill>
                  <a:srgbClr val="FFFF00"/>
                </a:solidFill>
              </a:rPr>
              <a:t>সকল</a:t>
            </a:r>
            <a:r>
              <a:rPr lang="en-US" sz="6000" dirty="0">
                <a:solidFill>
                  <a:srgbClr val="FFFF00"/>
                </a:solidFill>
              </a:rPr>
              <a:t> </a:t>
            </a:r>
            <a:r>
              <a:rPr lang="en-US" sz="6000" dirty="0" err="1">
                <a:solidFill>
                  <a:srgbClr val="FFFF00"/>
                </a:solidFill>
              </a:rPr>
              <a:t>গ্রহের</a:t>
            </a:r>
            <a:r>
              <a:rPr lang="en-US" sz="6000" dirty="0">
                <a:solidFill>
                  <a:srgbClr val="FFFF00"/>
                </a:solidFill>
              </a:rPr>
              <a:t> </a:t>
            </a:r>
            <a:r>
              <a:rPr lang="en-US" sz="6000" dirty="0" err="1">
                <a:solidFill>
                  <a:srgbClr val="FFFF00"/>
                </a:solidFill>
              </a:rPr>
              <a:t>বৈশিষ্ট্য</a:t>
            </a:r>
            <a:r>
              <a:rPr lang="bn-IN" sz="6000" dirty="0">
                <a:solidFill>
                  <a:srgbClr val="FFFF00"/>
                </a:solidFill>
              </a:rPr>
              <a:t> লি</a:t>
            </a:r>
            <a:r>
              <a:rPr lang="bn-BD" sz="6000" dirty="0">
                <a:solidFill>
                  <a:srgbClr val="FFFF00"/>
                </a:solidFill>
              </a:rPr>
              <a:t>খে আনবে</a:t>
            </a:r>
            <a:r>
              <a:rPr lang="en-US" sz="6000" dirty="0">
                <a:solidFill>
                  <a:srgbClr val="FFFF00"/>
                </a:solidFill>
              </a:rPr>
              <a:t> </a:t>
            </a:r>
          </a:p>
          <a:p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865120" y="210136"/>
            <a:ext cx="5699760" cy="3127424"/>
          </a:xfrm>
          <a:prstGeom prst="rect">
            <a:avLst/>
          </a:prstGeom>
          <a:noFill/>
        </p:spPr>
        <p:txBody>
          <a:bodyPr wrap="square" rtlCol="0">
            <a:prstTxWarp prst="textRingInsid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বাড়ির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কাজ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231297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09" y="157397"/>
            <a:ext cx="9503764" cy="56437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7541" y="2531092"/>
            <a:ext cx="4741139" cy="3088473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en-US" sz="11500" dirty="0" err="1">
                <a:solidFill>
                  <a:srgbClr val="C00000"/>
                </a:solidFill>
              </a:rPr>
              <a:t>ধন্যবাদ</a:t>
            </a:r>
            <a:endParaRPr lang="en-US" sz="11500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5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4810" y="3223211"/>
            <a:ext cx="7435516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মতিন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রঘুনাথপুর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বিদ্যালয়,নবাবগঞ্জ,দিনাজপুর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নং-০১৭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২৪৪৪৫৩৯৬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Gmail:Abmatin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1977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1931" y="518159"/>
            <a:ext cx="3421117" cy="1547123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IN" sz="88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6678" y="961120"/>
            <a:ext cx="49957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</a:t>
            </a:r>
            <a:r>
              <a:rPr lang="en-US" sz="4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ম-</a:t>
            </a:r>
            <a:r>
              <a:rPr lang="bn-IN" sz="4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endParaRPr lang="bn-BD" sz="4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  <a:endParaRPr lang="bn-IN" sz="48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 </a:t>
            </a:r>
            <a:r>
              <a:rPr lang="bn-BD" sz="4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r>
              <a:rPr lang="bn-IN" sz="4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r>
              <a:rPr lang="bn-IN" sz="4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sz="4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4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/১</a:t>
            </a:r>
            <a:r>
              <a:rPr lang="en-US" sz="4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8ইং</a:t>
            </a:r>
            <a:endParaRPr lang="bn-IN" sz="48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84616" y="74951"/>
            <a:ext cx="1723869" cy="293846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1889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523044"/>
              </p:ext>
            </p:extLst>
          </p:nvPr>
        </p:nvGraphicFramePr>
        <p:xfrm>
          <a:off x="5638800" y="303212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Packager Shell Object" showAsIcon="1" r:id="rId3" imgW="914400" imgH="792360" progId="Package">
                  <p:embed/>
                </p:oleObj>
              </mc:Choice>
              <mc:Fallback>
                <p:oleObj name="Packager Shell Object" showAsIcon="1" r:id="rId3" imgW="914400" imgH="79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3212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36720" y="518160"/>
            <a:ext cx="332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ভিডিও 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10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37559" y="1905000"/>
            <a:ext cx="5897881" cy="371856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859823" y="1933135"/>
            <a:ext cx="1181100" cy="571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48443" y="2405575"/>
            <a:ext cx="4438357" cy="28369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01894" y="2682240"/>
            <a:ext cx="393895" cy="3657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32-Point Star 6"/>
          <p:cNvSpPr/>
          <p:nvPr/>
        </p:nvSpPr>
        <p:spPr>
          <a:xfrm>
            <a:off x="5349240" y="2865120"/>
            <a:ext cx="1874520" cy="1798320"/>
          </a:xfrm>
          <a:prstGeom prst="star32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377440" y="1325880"/>
            <a:ext cx="7924800" cy="480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51520" y="1493520"/>
            <a:ext cx="1173480" cy="912055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55 -0.06713 C 0.23099 -0.06713 0.31133 0.0257 0.31133 0.14005 C 0.31133 0.25533 0.23099 0.34885 0.13255 0.34885 C 0.03411 0.34885 -0.04518 0.25533 -0.04518 0.14005 C -0.04518 0.0257 0.03411 -0.06713 0.13255 -0.06713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0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0.0618 C 0.28334 -0.0618 0.39258 0.06088 0.39258 0.21505 C 0.39258 0.36898 0.28334 0.49607 0.15 0.49607 C 0.01654 0.49607 -0.09127 0.36898 -0.09127 0.21505 C -0.09127 0.06088 0.01654 -0.0618 0.15 -0.0618 Z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81 -0.09375 C -0.03515 -0.09375 0.11341 0.06296 0.11341 0.25625 C 0.11341 0.44907 -0.03515 0.60625 -0.2181 0.60625 C -0.40117 0.60625 -0.54961 0.44907 -0.54961 0.25625 C -0.54961 0.06296 -0.40117 -0.09375 -0.2181 -0.09375 Z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178352"/>
            <a:ext cx="11308080" cy="654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2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9247" y="3948409"/>
            <a:ext cx="7696200" cy="2722213"/>
          </a:xfrm>
          <a:prstGeom prst="rect">
            <a:avLst/>
          </a:prstGeom>
          <a:noFill/>
        </p:spPr>
        <p:txBody>
          <a:bodyPr>
            <a:prstTxWarp prst="textArchUpPour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সৌরজগ</a:t>
            </a:r>
            <a:r>
              <a:rPr lang="en-US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ৎ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45710" y="640329"/>
            <a:ext cx="7117080" cy="345198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IN" sz="11500" dirty="0" smtClean="0"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1500" dirty="0">
              <a:solidFill>
                <a:srgbClr val="7030A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828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>
          <a:xfrm>
            <a:off x="3987384" y="365125"/>
            <a:ext cx="3552668" cy="1325563"/>
          </a:xfrm>
        </p:spPr>
        <p:txBody>
          <a:bodyPr/>
          <a:lstStyle/>
          <a:p>
            <a:pPr eaLnBrk="1" hangingPunct="1"/>
            <a:r>
              <a:rPr lang="en-US" sz="8000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80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80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158614" y="1897811"/>
            <a:ext cx="1064232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সৌরজগ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কি-বলতে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bn-IN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কি-লিখতে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গ্রহগুলোর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দুরত্ব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গ্রহে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IN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 বলতে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eaLnBrk="1" hangingPunct="1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339090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4025" y="609599"/>
            <a:ext cx="8889167" cy="2523345"/>
          </a:xfrm>
        </p:spPr>
        <p:txBody>
          <a:bodyPr rtlCol="0">
            <a:prstTxWarp prst="textArchUpPour">
              <a:avLst/>
            </a:prstTxWarp>
            <a:noAutofit/>
          </a:bodyPr>
          <a:lstStyle/>
          <a:p>
            <a:pPr>
              <a:defRPr/>
            </a:pPr>
            <a:r>
              <a:rPr lang="en-US" sz="13800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138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364761" y="2896849"/>
            <a:ext cx="11827239" cy="294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ArchUp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6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গ্রহে</a:t>
            </a:r>
            <a:r>
              <a:rPr lang="en-US" sz="6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6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অস্তিত্ব</a:t>
            </a:r>
            <a:r>
              <a:rPr lang="en-US" sz="6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6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6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6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6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252286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1507" grpId="0"/>
      <p:bldP spid="2150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0" y="-62459"/>
            <a:ext cx="11902190" cy="712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6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214</Words>
  <Application>Microsoft Office PowerPoint</Application>
  <PresentationFormat>Widescreen</PresentationFormat>
  <Paragraphs>60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Agency FB</vt:lpstr>
      <vt:lpstr>Arial</vt:lpstr>
      <vt:lpstr>Calibri</vt:lpstr>
      <vt:lpstr>Calibri Light</vt:lpstr>
      <vt:lpstr>Candara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 ফল</vt:lpstr>
      <vt:lpstr>একক কাজ</vt:lpstr>
      <vt:lpstr>PowerPoint Presentation</vt:lpstr>
      <vt:lpstr>PowerPoint Presentation</vt:lpstr>
      <vt:lpstr>দলীয় কাজ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115</cp:revision>
  <dcterms:created xsi:type="dcterms:W3CDTF">2016-08-09T14:29:43Z</dcterms:created>
  <dcterms:modified xsi:type="dcterms:W3CDTF">2020-01-25T16:24:18Z</dcterms:modified>
</cp:coreProperties>
</file>