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70" r:id="rId4"/>
    <p:sldId id="269" r:id="rId5"/>
    <p:sldId id="263" r:id="rId6"/>
    <p:sldId id="264" r:id="rId7"/>
    <p:sldId id="265" r:id="rId8"/>
    <p:sldId id="266" r:id="rId9"/>
    <p:sldId id="268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-1612i3" initials="D" lastIdx="1" clrIdx="0">
    <p:extLst>
      <p:ext uri="{19B8F6BF-5375-455C-9EA6-DF929625EA0E}">
        <p15:presenceInfo xmlns:p15="http://schemas.microsoft.com/office/powerpoint/2012/main" userId="Doel-1612i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D4AF6-4DFE-4BC2-8F0C-C608CE41B7EC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A1792-CC0A-4589-A194-5D646DFB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1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A1792-CC0A-4589-A194-5D646DFB95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9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9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78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4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6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3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8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4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2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03F-63C9-445C-9763-326D8E2DA55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4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503F-63C9-445C-9763-326D8E2DA55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9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503F-63C9-445C-9763-326D8E2DA55F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640E-F700-4CEA-8A9F-3D315047A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109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39" y="114992"/>
            <a:ext cx="7945394" cy="5859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2817" y="766119"/>
            <a:ext cx="6104238" cy="4868561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IN" sz="2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SG" sz="2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464024"/>
            <a:ext cx="417621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9551" y="2442949"/>
            <a:ext cx="5104263" cy="47089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মতিন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বিদ্যালয়,নবাবগঞ্জ,দিনাজপুর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২৪৪৪৫৩৯৬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Gmail:Abmatin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1977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9348" y="4190764"/>
            <a:ext cx="3944403" cy="2431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দ্বিতীয় পরিচ্ছেদ)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নৈর্ব্যক্তিক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অভীক্ষা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" name="Oval 1"/>
          <p:cNvSpPr/>
          <p:nvPr/>
        </p:nvSpPr>
        <p:spPr>
          <a:xfrm>
            <a:off x="136476" y="259307"/>
            <a:ext cx="2593075" cy="35815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71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এসসি পরীক্ষার্থীদের জন্য মডেল টেস্ট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</a:p>
          <a:p>
            <a:pPr marL="0" indent="0">
              <a:buNone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বিষয়ঃ  বাংলা ২য় পত্র</a:t>
            </a:r>
          </a:p>
          <a:p>
            <a:pPr marL="0" indent="0">
              <a:buNone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প্রথম অধ্যায় (প্রথম ও দ্বিতীয় পরিচ্ছেদ)</a:t>
            </a:r>
          </a:p>
          <a:p>
            <a:pPr marL="0" indent="0">
              <a:buNone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নৈর্ব্যক্তিক অভীক্ষা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-569649" y="-21153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7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845" y="892823"/>
            <a:ext cx="7006281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1.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fvlvi</a:t>
            </a:r>
            <a:r>
              <a:rPr lang="en-US" sz="2000" b="1" dirty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†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gŠwjK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Ask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KqwU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?                </a:t>
            </a:r>
          </a:p>
          <a:p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2.e¨vKi‡Y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KqwU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wel‡qi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Av‡jvPbv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Kiv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nq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?</a:t>
            </a:r>
          </a:p>
          <a:p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3.evK cÖZ¨½RvZ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aŸwbi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ÿz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`ª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Zg</a:t>
            </a:r>
            <a:r>
              <a:rPr lang="en-US" sz="2000" b="1" dirty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†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gŠwjK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GKK‡K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Kx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e‡j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?</a:t>
            </a:r>
          </a:p>
          <a:p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4.YZ¡ I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lZ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¡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weavb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e¨vKi‡Yi</a:t>
            </a:r>
            <a:r>
              <a:rPr lang="en-US" sz="2000" b="1" dirty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†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Kvb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As‡ki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Av‡jvP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¨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welq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?</a:t>
            </a:r>
          </a:p>
          <a:p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5.ev‡K¨i A_©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wePvi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Kiv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e¨vKi‡Yi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Kvb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As‡ki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Av‡jvP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¨ ?</a:t>
            </a:r>
          </a:p>
          <a:p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6.wefw³nxb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bvg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kã‡K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Kx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iyam Rupali ANSI" panose="02000000000000000000" pitchFamily="2" charset="0"/>
                <a:cs typeface="SutonnyMJ" pitchFamily="2" charset="0"/>
              </a:rPr>
              <a:t>e‡j</a:t>
            </a:r>
            <a:r>
              <a:rPr lang="en-US" sz="2000" b="1" dirty="0" smtClean="0">
                <a:latin typeface="Siyam Rupali ANSI" panose="02000000000000000000" pitchFamily="2" charset="0"/>
                <a:cs typeface="SutonnyMJ" pitchFamily="2" charset="0"/>
              </a:rPr>
              <a:t>?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7.‡h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kã‡K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ev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k‡ãi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Ask‡K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Avi</a:t>
            </a:r>
            <a:r>
              <a:rPr lang="en-US" sz="2000" b="1" dirty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†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Kvb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ÿz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`ª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Zg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As‡k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 </a:t>
            </a:r>
          </a:p>
          <a:p>
            <a:r>
              <a:rPr lang="en-US" sz="2000" b="1" dirty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fvM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Kiv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hvq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bv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,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Zv‡K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Kx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e‡j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?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8.cÖK…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wZ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KZ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cÖKvi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I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Kx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Kx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? </a:t>
            </a:r>
            <a:endPara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9.cÖK…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wZ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KvbwU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?  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K.nvZj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 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L.dz‡jj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 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M.dzj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  N.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gyLi</a:t>
            </a:r>
            <a:endParaRPr lang="en-US" sz="2000" b="1" dirty="0" smtClean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10.kãg~j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ev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bvg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k‡ãi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m‡½ †h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cÖZ¨q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hy³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n‡q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bZzb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kã</a:t>
            </a:r>
            <a:endParaRPr lang="en-US" sz="2000" b="1" dirty="0" smtClean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  ‰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Zwi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nq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,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Zv‡K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Kx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e‡j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?         </a:t>
            </a:r>
            <a:endParaRPr lang="en-US" sz="2000" b="1" dirty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6519" y="843394"/>
            <a:ext cx="4367297" cy="38472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1.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PviwU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2.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PviwU</a:t>
            </a:r>
            <a:endParaRPr lang="en-US" sz="2000" b="1" dirty="0" smtClean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3.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aŸwbg~j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e‡j</a:t>
            </a:r>
            <a:endParaRPr lang="en-US" sz="2000" b="1" dirty="0" smtClean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4.aŸwbZ‡Ë¡i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5.A_©Z‡Ë¡I</a:t>
            </a:r>
            <a:r>
              <a:rPr lang="bn-BD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endParaRPr lang="en-US" sz="2000" b="1" dirty="0" smtClean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6.cÖvwZcw`K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7.cÖK…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wZ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e‡j</a:t>
            </a:r>
            <a:endParaRPr lang="en-US" sz="2000" b="1" dirty="0" smtClean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8.`yB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cÖKvi,bvg</a:t>
            </a:r>
            <a:r>
              <a:rPr lang="en-US" sz="2000" b="1" dirty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cÖK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…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wZ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I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wµqv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       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cÖK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…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wZ</a:t>
            </a:r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|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9.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M.dzj</a:t>
            </a:r>
            <a:endParaRPr lang="en-US" sz="2000" b="1" dirty="0" smtClean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10.Zw×Z </a:t>
            </a:r>
            <a:r>
              <a:rPr lang="en-US" sz="2000" b="1" dirty="0" err="1" smtClean="0">
                <a:solidFill>
                  <a:schemeClr val="tx1"/>
                </a:solidFill>
                <a:latin typeface="Siyam Rupali ANSI" panose="02000000000000000000" pitchFamily="2" charset="0"/>
                <a:cs typeface="SutonnyMJ" pitchFamily="2" charset="0"/>
              </a:rPr>
              <a:t>cÖZ¨q</a:t>
            </a:r>
            <a:endParaRPr lang="en-US" sz="2000" b="1" dirty="0" smtClean="0">
              <a:solidFill>
                <a:schemeClr val="tx1"/>
              </a:solidFill>
              <a:latin typeface="Siyam Rupali ANSI" panose="02000000000000000000" pitchFamily="2" charset="0"/>
              <a:cs typeface="SutonnyMJ" pitchFamily="2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62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426" y="284207"/>
            <a:ext cx="7747686" cy="6124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বাগযন্ত্রের দ্বারা উচ্চারিত অর্থবোধক ধ্বনির সাহায্যে মানুষ কী করে? 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মনের ভাব প্রকাশের মাধ্যমকে কী বলে ?  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দ্যোতক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মাত্রাহীন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অর্থবিচার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ব্যাকরণের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কত গুলো ভাষা আছে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বাংলা ভাষার মৌলিক ধ্বনিগুলকে কয় ভাগে ভাগ করা হয়েছে ?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রূপ কয়টি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১২। ব্যঞ্জন বর্ণের সংক্ষিপ্ত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রূপকে কী বলে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১৩। যুগ্ম স্বরধ্বনি কয়টি ?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১৪। স্বরধ্বনি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দ্যোতক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7938" y="284207"/>
            <a:ext cx="3457432" cy="6124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মনের ভাব প্রকাশ করে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ভাষা বলে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২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ধ্বনিতত্ত্বের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১০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অর্থতত্ত্ব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 ৩৫০০ এর উপরে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দুই ভাগে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১২। ফলা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১৩। ২টি ( ঐ , ঔ ) 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১৪। স্বরবর্ণ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94" y="245656"/>
            <a:ext cx="7942999" cy="550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বহৃত লিখিত বর্ণসমষ্টিকে কী বলে ? 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স্পর্শধ্বনি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কণ্ঠধ্বনি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১৮। জ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ঝ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(ক)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তালব্য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(খ)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দন্ত্য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(গ)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ওষ্ঠ্যধ্বনি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(ঘ)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কণ্ঠ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১৯। কোনগুলো ওষ্ঠ্য বর্ণ ? 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ক ফ ব  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ক খ গ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চ ছ জ  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প ব  ম 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20।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মূর্ধন্য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(ক) ঠ ড ঢ ষ র  (খ) ট ঠ ড  </a:t>
            </a:r>
          </a:p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(গ) প ফ ব   (ঘ) ক খ গ ঘ</a:t>
            </a:r>
          </a:p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২১।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(ক) ৩ (খ) ৪ (গ) ৫ (ঘ) ৬</a:t>
            </a:r>
            <a:endParaRPr lang="bn-BD" sz="32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২২। নাসিক্য বর্ণ কয়টি? </a:t>
            </a:r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৪ (গ) </a:t>
            </a:r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৮</a:t>
            </a:r>
            <a:endParaRPr lang="bn-BD" sz="32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0293" y="245656"/>
            <a:ext cx="4221707" cy="550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1৫।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১৬। ২৫টি,( ক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১৭। ৫টি, ( ক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ঙ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১৮।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তালব্য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১৯।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প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২০। (ক) ঠ ড ঢ ষ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endParaRPr lang="bn-IN" sz="32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(ক)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২২। 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৮টি </a:t>
            </a:r>
          </a:p>
        </p:txBody>
      </p:sp>
    </p:spTree>
    <p:extLst>
      <p:ext uri="{BB962C8B-B14F-4D97-AF65-F5344CB8AC3E}">
        <p14:creationId xmlns:p14="http://schemas.microsoft.com/office/powerpoint/2010/main" val="30857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6197" y="1036674"/>
            <a:ext cx="7116206" cy="53860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স্বরধ্বনি কোন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(ক) 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(খ) </a:t>
            </a:r>
            <a:r>
              <a:rPr lang="bn-IN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bn-IN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bn-BD" sz="24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পশ্চাৎ দন্তমূলীয় বর্ণের আরেক নাম কী ?  </a:t>
            </a:r>
          </a:p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(ক) তালব্য বর্ণ  (খ) মূর্ধন্য ধ্বনি  (গ) কণ্ঠধ্বনি  (ঘ) ওষ্ঠ্যধ্বনি</a:t>
            </a:r>
          </a:p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দন্ত্য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(ক)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থ দ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(খ)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টঠড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(গ)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পফব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(ঘ)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টচছ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পশ্চাৎ দন্তমূলীয়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(ক)৫টি (খ)৮টি  (গ)৭টি  (ঘ)৯টি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ফ-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(ক) অগ্রতালু  (খ) ওষ্ঠ  (গ) পশ্চাৎ দন্তমূল  (ঘ) জিহ্বামূল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ল স-এর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(ক)অগ্র দন্তমূল  (গ) অগ্রতা  (গ) ওষ্ঠ   (ঘ)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পশ্চাৎ দন্তমূল 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চ ছ জ ঝ-এর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(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ক)অগ্র দন্তমূল (গ)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অগ্রতালু  (গ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 ওষ্ঠ   (ঘ) পশ্চাৎ দন্তমূল 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ট ঠ ড ঢ-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ক) অগ্রতালু  (খ) ওষ্ঠ  (গ) পশ্চাৎ দন্তমূল  (ঘ)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জিহ্বামূল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3332" y="1149181"/>
            <a:ext cx="3848668" cy="4647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bn-BD" sz="24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মূর্ধন্য ধ্বনি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থ দ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৯টি</a:t>
            </a:r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ওষ্ঠ</a:t>
            </a:r>
          </a:p>
          <a:p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(ক)অগ্র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দন্তমূল</a:t>
            </a:r>
          </a:p>
          <a:p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অগ্রতালু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(গ) পশ্চাৎ দন্তমূল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294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11941" y="1062318"/>
            <a:ext cx="10139083" cy="510988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4840942" y="1411946"/>
            <a:ext cx="3415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9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MASTER" val="Polling Slide Desig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lling Slid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880</Words>
  <Application>Microsoft Office PowerPoint</Application>
  <PresentationFormat>Widescreen</PresentationFormat>
  <Paragraphs>117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Siyam Rupali ANSI</vt:lpstr>
      <vt:lpstr>SutonnyMJ</vt:lpstr>
      <vt:lpstr>Times New Roman</vt:lpstr>
      <vt:lpstr>Office Theme</vt:lpstr>
      <vt:lpstr>Polling Slide Design</vt:lpstr>
      <vt:lpstr>PowerPoint Presentation</vt:lpstr>
      <vt:lpstr>PowerPoint Presentation</vt:lpstr>
      <vt:lpstr>জেএসসি পরীক্ষার্থীদের জন্য মডেল টেস্ট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HP</cp:lastModifiedBy>
  <cp:revision>277</cp:revision>
  <dcterms:created xsi:type="dcterms:W3CDTF">2013-12-22T07:03:37Z</dcterms:created>
  <dcterms:modified xsi:type="dcterms:W3CDTF">2020-01-25T16:13:01Z</dcterms:modified>
</cp:coreProperties>
</file>