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audio2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75" r:id="rId7"/>
    <p:sldId id="263" r:id="rId8"/>
    <p:sldId id="276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1" d="100"/>
          <a:sy n="71" d="100"/>
        </p:scale>
        <p:origin x="312" y="72"/>
      </p:cViewPr>
      <p:guideLst>
        <p:guide orient="horz" pos="2184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5DC5CE-060D-4839-891D-9E231B626826}" type="doc">
      <dgm:prSet loTypeId="urn:microsoft.com/office/officeart/2005/8/layout/radial1" loCatId="relationship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5E682DD-1347-422A-97D6-AB3291A0E6B4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sz="60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086A51A-535C-4F7B-9008-BD719A19184A}" type="parTrans" cxnId="{762457D2-606A-46D4-A26E-A17F6AC60069}">
      <dgm:prSet/>
      <dgm:spPr/>
      <dgm:t>
        <a:bodyPr/>
        <a:lstStyle/>
        <a:p>
          <a:endParaRPr lang="en-US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BC3950B-E8CB-4848-A9B2-161856C01EE6}" type="sibTrans" cxnId="{762457D2-606A-46D4-A26E-A17F6AC60069}">
      <dgm:prSet/>
      <dgm:spPr/>
      <dgm:t>
        <a:bodyPr/>
        <a:lstStyle/>
        <a:p>
          <a:endParaRPr lang="en-US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4ACEF85-1039-4561-9862-9C947B8C7460}">
      <dgm:prSet phldrT="[Text]" custT="1"/>
      <dgm:spPr>
        <a:gradFill flip="none" rotWithShape="0">
          <a:gsLst>
            <a:gs pos="0">
              <a:schemeClr val="accent2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2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2700000" scaled="1"/>
          <a:tileRect/>
        </a:gradFill>
      </dgm:spPr>
      <dgm:t>
        <a:bodyPr/>
        <a:lstStyle/>
        <a:p>
          <a:r>
            <a:rPr lang="en-US" sz="3200" b="1" dirty="0" err="1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নামঃ</a:t>
          </a:r>
          <a:endParaRPr lang="en-US" sz="3200" b="1" dirty="0" smtClean="0">
            <a:solidFill>
              <a:sysClr val="windowText" lastClr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2800" b="1" dirty="0" err="1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মোহাম্মদ</a:t>
          </a:r>
          <a:r>
            <a:rPr lang="en-US" sz="2800" b="1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ওয়াজেদ</a:t>
          </a:r>
          <a:r>
            <a:rPr lang="en-US" sz="2800" b="1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আলী</a:t>
          </a:r>
          <a:r>
            <a:rPr lang="bn-IN" sz="2800" b="1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400" dirty="0">
            <a:solidFill>
              <a:sysClr val="windowText" lastClr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C6FBED0-7048-4E75-87B9-6707E44B666F}" type="parTrans" cxnId="{DAC9D3C5-2E8D-43DB-AA68-ECF3019FF5A2}">
      <dgm:prSet/>
      <dgm:spPr/>
      <dgm:t>
        <a:bodyPr/>
        <a:lstStyle/>
        <a:p>
          <a:endParaRPr lang="en-US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110EF8A-4E81-4B52-9612-79150A7E35FD}" type="sibTrans" cxnId="{DAC9D3C5-2E8D-43DB-AA68-ECF3019FF5A2}">
      <dgm:prSet/>
      <dgm:spPr/>
      <dgm:t>
        <a:bodyPr/>
        <a:lstStyle/>
        <a:p>
          <a:endParaRPr lang="en-US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8D7E6E3-0ADB-4A28-9BA6-76EB6F04AC3F}">
      <dgm:prSet phldrT="[Text]" custT="1"/>
      <dgm:spPr>
        <a:gradFill flip="none" rotWithShape="0">
          <a:gsLst>
            <a:gs pos="0">
              <a:schemeClr val="accent2">
                <a:hueOff val="-291073"/>
                <a:satOff val="-16786"/>
                <a:lumOff val="1726"/>
                <a:tint val="66000"/>
                <a:satMod val="160000"/>
              </a:schemeClr>
            </a:gs>
            <a:gs pos="50000">
              <a:schemeClr val="accent2">
                <a:hueOff val="-291073"/>
                <a:satOff val="-16786"/>
                <a:lumOff val="1726"/>
                <a:tint val="44500"/>
                <a:satMod val="160000"/>
              </a:schemeClr>
            </a:gs>
            <a:gs pos="100000">
              <a:schemeClr val="accent2">
                <a:hueOff val="-291073"/>
                <a:satOff val="-16786"/>
                <a:lumOff val="1726"/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r>
            <a:rPr lang="bn-IN" sz="3600" b="1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জন্মঃ           </a:t>
          </a:r>
          <a:r>
            <a:rPr lang="bn-IN" sz="2800" b="0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১৮</a:t>
          </a:r>
          <a:r>
            <a:rPr lang="en-US" sz="2800" b="0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৯৬</a:t>
          </a:r>
          <a:r>
            <a:rPr lang="bn-IN" sz="2800" b="0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সালের </a:t>
          </a:r>
          <a:r>
            <a:rPr lang="en-US" sz="2800" b="0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০৮ </a:t>
          </a:r>
          <a:r>
            <a:rPr lang="en-US" sz="2800" b="0" dirty="0" err="1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নভেম্বর</a:t>
          </a:r>
          <a:r>
            <a:rPr lang="bn-IN" sz="2800" b="0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800" b="0" dirty="0" err="1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বাঁশদহ</a:t>
          </a:r>
          <a:r>
            <a:rPr lang="en-US" sz="2800" b="0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800" b="0" dirty="0" err="1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সাতক্ষীরা</a:t>
          </a:r>
          <a:r>
            <a:rPr lang="bn-IN" sz="2800" b="0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।  </a:t>
          </a:r>
          <a:r>
            <a:rPr lang="bn-IN" sz="3600" b="1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8DC645C4-9ECF-4D66-BB11-45AB5A7316DB}" type="parTrans" cxnId="{F1E5D516-36D7-47BD-8D56-E77D2A43CBAD}">
      <dgm:prSet/>
      <dgm:spPr/>
      <dgm:t>
        <a:bodyPr/>
        <a:lstStyle/>
        <a:p>
          <a:endParaRPr lang="en-US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1D630AD-BCB3-494E-A930-3D69126A3B65}" type="sibTrans" cxnId="{F1E5D516-36D7-47BD-8D56-E77D2A43CBAD}">
      <dgm:prSet/>
      <dgm:spPr/>
      <dgm:t>
        <a:bodyPr/>
        <a:lstStyle/>
        <a:p>
          <a:endParaRPr lang="en-US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F992A9B-0A92-4485-879D-2C4D75317136}">
      <dgm:prSet phldrT="[Text]" custT="1"/>
      <dgm:spPr>
        <a:gradFill flip="none" rotWithShape="0">
          <a:gsLst>
            <a:gs pos="0">
              <a:schemeClr val="accent2">
                <a:hueOff val="-582145"/>
                <a:satOff val="-33571"/>
                <a:lumOff val="3451"/>
                <a:tint val="66000"/>
                <a:satMod val="160000"/>
              </a:schemeClr>
            </a:gs>
            <a:gs pos="50000">
              <a:schemeClr val="accent2">
                <a:hueOff val="-582145"/>
                <a:satOff val="-33571"/>
                <a:lumOff val="3451"/>
                <a:tint val="44500"/>
                <a:satMod val="160000"/>
              </a:schemeClr>
            </a:gs>
            <a:gs pos="100000">
              <a:schemeClr val="accent2">
                <a:hueOff val="-582145"/>
                <a:satOff val="-33571"/>
                <a:lumOff val="3451"/>
                <a:tint val="23500"/>
                <a:satMod val="160000"/>
              </a:schemeClr>
            </a:gs>
          </a:gsLst>
          <a:lin ang="16200000" scaled="1"/>
          <a:tileRect/>
        </a:gradFill>
      </dgm:spPr>
      <dgm:t>
        <a:bodyPr/>
        <a:lstStyle/>
        <a:p>
          <a:r>
            <a:rPr lang="bn-IN" sz="3200" b="1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পেশাঃ           </a:t>
          </a:r>
          <a:r>
            <a:rPr lang="bn-IN" sz="2800" b="0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     </a:t>
          </a:r>
          <a:r>
            <a:rPr lang="en-US" sz="2800" b="0" dirty="0" err="1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সাংবাদিকতা</a:t>
          </a:r>
          <a:endParaRPr lang="en-US" sz="3200" b="0" dirty="0">
            <a:solidFill>
              <a:sysClr val="windowText" lastClr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197658A-830C-49B0-B8F9-3C9F00101744}" type="parTrans" cxnId="{3FB597A3-9B60-4551-8E31-B75E905EC382}">
      <dgm:prSet/>
      <dgm:spPr/>
      <dgm:t>
        <a:bodyPr/>
        <a:lstStyle/>
        <a:p>
          <a:endParaRPr lang="en-US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677FB6E-B6FC-4BED-BC6E-AC9AEF665807}" type="sibTrans" cxnId="{3FB597A3-9B60-4551-8E31-B75E905EC382}">
      <dgm:prSet/>
      <dgm:spPr/>
      <dgm:t>
        <a:bodyPr/>
        <a:lstStyle/>
        <a:p>
          <a:endParaRPr lang="en-US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E81CAC9-049A-48D3-9917-BAF055FEC827}">
      <dgm:prSet phldrT="[Text]" custT="1"/>
      <dgm:spPr>
        <a:gradFill flip="none" rotWithShape="0">
          <a:gsLst>
            <a:gs pos="0">
              <a:schemeClr val="accent2">
                <a:hueOff val="-873218"/>
                <a:satOff val="-50357"/>
                <a:lumOff val="5177"/>
                <a:tint val="66000"/>
                <a:satMod val="160000"/>
              </a:schemeClr>
            </a:gs>
            <a:gs pos="50000">
              <a:schemeClr val="accent2">
                <a:hueOff val="-873218"/>
                <a:satOff val="-50357"/>
                <a:lumOff val="5177"/>
                <a:tint val="44500"/>
                <a:satMod val="160000"/>
              </a:schemeClr>
            </a:gs>
            <a:gs pos="100000">
              <a:schemeClr val="accent2">
                <a:hueOff val="-873218"/>
                <a:satOff val="-50357"/>
                <a:lumOff val="5177"/>
                <a:tint val="23500"/>
                <a:satMod val="160000"/>
              </a:schemeClr>
            </a:gs>
          </a:gsLst>
          <a:lin ang="10800000" scaled="1"/>
          <a:tileRect/>
        </a:gradFill>
      </dgm:spPr>
      <dgm:t>
        <a:bodyPr/>
        <a:lstStyle/>
        <a:p>
          <a:r>
            <a:rPr lang="bn-IN" sz="3200" b="1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কাব্যগ্রন্থঃ</a:t>
          </a:r>
          <a:r>
            <a:rPr lang="bn-IN" sz="2800" b="1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  <a:p>
          <a:r>
            <a:rPr lang="en-US" sz="2800" b="0" dirty="0" err="1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মহামানুষ</a:t>
          </a:r>
          <a:r>
            <a:rPr lang="en-US" sz="2800" b="0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0" dirty="0" err="1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মহসীন</a:t>
          </a:r>
          <a:r>
            <a:rPr lang="en-US" sz="2800" b="0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800" b="0" dirty="0" err="1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মরুভাস্কর</a:t>
          </a:r>
          <a:r>
            <a:rPr lang="en-US" sz="2800" b="0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800" b="0" dirty="0" err="1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সৈয়দ</a:t>
          </a:r>
          <a:r>
            <a:rPr lang="en-US" sz="2800" b="0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0" dirty="0" err="1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আহমদ</a:t>
          </a:r>
          <a:r>
            <a:rPr lang="en-US" sz="2800" b="0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800" b="0" dirty="0" err="1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মানচয়নিকা</a:t>
          </a:r>
          <a:r>
            <a:rPr lang="bn-IN" sz="2800" b="0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।   </a:t>
          </a:r>
          <a:endParaRPr lang="en-US" sz="2800" b="0" dirty="0">
            <a:solidFill>
              <a:sysClr val="windowText" lastClr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1B0244A-CBE4-40C3-B1EF-D6DE93DFC4CC}" type="parTrans" cxnId="{2E66F04D-7C70-4899-BE1E-F979772F310A}">
      <dgm:prSet/>
      <dgm:spPr/>
      <dgm:t>
        <a:bodyPr/>
        <a:lstStyle/>
        <a:p>
          <a:endParaRPr lang="en-US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9B05C2F-EA86-4FC4-9904-A7C80925CB22}" type="sibTrans" cxnId="{2E66F04D-7C70-4899-BE1E-F979772F310A}">
      <dgm:prSet/>
      <dgm:spPr/>
      <dgm:t>
        <a:bodyPr/>
        <a:lstStyle/>
        <a:p>
          <a:endParaRPr lang="en-US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139F16-98FC-456E-A3D1-E5F9E848C885}">
      <dgm:prSet custT="1"/>
      <dgm:spPr>
        <a:gradFill flip="none" rotWithShape="0">
          <a:gsLst>
            <a:gs pos="0">
              <a:schemeClr val="accent2">
                <a:hueOff val="-1164290"/>
                <a:satOff val="-67142"/>
                <a:lumOff val="6902"/>
                <a:tint val="66000"/>
                <a:satMod val="160000"/>
              </a:schemeClr>
            </a:gs>
            <a:gs pos="50000">
              <a:schemeClr val="accent2">
                <a:hueOff val="-1164290"/>
                <a:satOff val="-67142"/>
                <a:lumOff val="6902"/>
                <a:tint val="44500"/>
                <a:satMod val="160000"/>
              </a:schemeClr>
            </a:gs>
            <a:gs pos="100000">
              <a:schemeClr val="accent2">
                <a:hueOff val="-1164290"/>
                <a:satOff val="-67142"/>
                <a:lumOff val="6902"/>
                <a:tint val="23500"/>
                <a:satMod val="160000"/>
              </a:schemeClr>
            </a:gs>
          </a:gsLst>
          <a:lin ang="0" scaled="1"/>
          <a:tileRect/>
        </a:gradFill>
      </dgm:spPr>
      <dgm:t>
        <a:bodyPr/>
        <a:lstStyle/>
        <a:p>
          <a:r>
            <a:rPr lang="en-US" sz="3600" b="1" dirty="0" err="1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বৈশিষ্ট্যঃ</a:t>
          </a:r>
          <a:r>
            <a:rPr lang="bn-IN" sz="3600" b="1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0" dirty="0" err="1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মুসলিম</a:t>
          </a:r>
          <a:r>
            <a:rPr lang="en-US" sz="2800" b="0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0" dirty="0" err="1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স্বাতন্ত্র্যবাদী</a:t>
          </a:r>
          <a:r>
            <a:rPr lang="en-US" sz="2800" b="0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0" dirty="0" err="1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লেখক</a:t>
          </a:r>
          <a:r>
            <a:rPr lang="bn-IN" sz="2800" b="0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r>
            <a:rPr lang="en-US" sz="2800" b="0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0" dirty="0" err="1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প্রবন্ধ</a:t>
          </a:r>
          <a:r>
            <a:rPr lang="en-US" sz="2800" b="0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0" dirty="0" err="1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রচনায়</a:t>
          </a:r>
          <a:r>
            <a:rPr lang="en-US" sz="2800" b="0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0" dirty="0" err="1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সহজ</a:t>
          </a:r>
          <a:r>
            <a:rPr lang="en-US" sz="2800" b="0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800" b="0" dirty="0" err="1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সাবলীল</a:t>
          </a:r>
          <a:r>
            <a:rPr lang="en-US" sz="2800" b="0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0" dirty="0" err="1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প্রকাশভঙ্গি</a:t>
          </a:r>
          <a:r>
            <a:rPr lang="en-US" sz="2800" b="0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r>
            <a:rPr lang="bn-IN" sz="2800" b="0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endParaRPr lang="en-US" sz="2800" b="0" dirty="0">
            <a:solidFill>
              <a:sysClr val="windowText" lastClr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4D66739-D2A5-408F-A2FE-26CFFC3EDBA6}" type="parTrans" cxnId="{1D492D2B-AB83-49C7-9D38-89ED83073CBD}">
      <dgm:prSet/>
      <dgm:spPr/>
      <dgm:t>
        <a:bodyPr/>
        <a:lstStyle/>
        <a:p>
          <a:endParaRPr lang="en-US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53A3252-C404-4659-B714-D2BF12AB181A}" type="sibTrans" cxnId="{1D492D2B-AB83-49C7-9D38-89ED83073CBD}">
      <dgm:prSet/>
      <dgm:spPr/>
      <dgm:t>
        <a:bodyPr/>
        <a:lstStyle/>
        <a:p>
          <a:endParaRPr lang="en-US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9783CA6-DC66-4B3D-B1BA-24B35A47ABB3}">
      <dgm:prSet custT="1"/>
      <dgm:spPr>
        <a:gradFill flip="none" rotWithShape="0">
          <a:gsLst>
            <a:gs pos="0">
              <a:schemeClr val="accent2">
                <a:hueOff val="-1455363"/>
                <a:satOff val="-83928"/>
                <a:lumOff val="8628"/>
                <a:tint val="66000"/>
                <a:satMod val="160000"/>
              </a:schemeClr>
            </a:gs>
            <a:gs pos="50000">
              <a:schemeClr val="accent2">
                <a:hueOff val="-1455363"/>
                <a:satOff val="-83928"/>
                <a:lumOff val="8628"/>
                <a:tint val="44500"/>
                <a:satMod val="160000"/>
              </a:schemeClr>
            </a:gs>
            <a:gs pos="100000">
              <a:schemeClr val="accent2">
                <a:hueOff val="-1455363"/>
                <a:satOff val="-83928"/>
                <a:lumOff val="8628"/>
                <a:tint val="23500"/>
                <a:satMod val="160000"/>
              </a:schemeClr>
            </a:gs>
          </a:gsLst>
          <a:lin ang="8100000" scaled="1"/>
          <a:tileRect/>
        </a:gradFill>
      </dgm:spPr>
      <dgm:t>
        <a:bodyPr/>
        <a:lstStyle/>
        <a:p>
          <a:r>
            <a:rPr lang="bn-IN" sz="3600" b="1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মৃত্যুঃ   </a:t>
          </a:r>
          <a:r>
            <a:rPr lang="bn-IN" sz="2800" b="0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১</a:t>
          </a:r>
          <a:r>
            <a:rPr lang="en-US" sz="2800" b="0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৯৫৪</a:t>
          </a:r>
          <a:r>
            <a:rPr lang="bn-IN" sz="2800" b="0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সালের </a:t>
          </a:r>
          <a:r>
            <a:rPr lang="en-US" sz="2800" b="0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০৮ </a:t>
          </a:r>
          <a:r>
            <a:rPr lang="en-US" sz="2800" b="0" dirty="0" err="1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নভেম্বর</a:t>
          </a:r>
          <a:r>
            <a:rPr lang="bn-IN" sz="2800" b="0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800" b="0" dirty="0" err="1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বাঁশদহ</a:t>
          </a:r>
          <a:r>
            <a:rPr lang="en-US" sz="2800" b="0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800" b="0" dirty="0" err="1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সাতক্ষীরা</a:t>
          </a:r>
          <a:r>
            <a:rPr lang="bn-IN" sz="2800" b="0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।  </a:t>
          </a:r>
          <a:endParaRPr lang="en-US" sz="2800" b="0" dirty="0">
            <a:solidFill>
              <a:sysClr val="windowText" lastClr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25A7F6E-61DD-48E7-8E03-E69102F77565}" type="parTrans" cxnId="{302CC6A9-2818-4185-A5AC-284164789C23}">
      <dgm:prSet/>
      <dgm:spPr/>
      <dgm:t>
        <a:bodyPr/>
        <a:lstStyle/>
        <a:p>
          <a:endParaRPr lang="en-US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21D8847-DD25-496E-BF5E-15983AC50172}" type="sibTrans" cxnId="{302CC6A9-2818-4185-A5AC-284164789C23}">
      <dgm:prSet/>
      <dgm:spPr/>
      <dgm:t>
        <a:bodyPr/>
        <a:lstStyle/>
        <a:p>
          <a:endParaRPr lang="en-US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1BBA126-C204-4344-8632-1FC937C655E4}" type="pres">
      <dgm:prSet presAssocID="{9F5DC5CE-060D-4839-891D-9E231B62682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63AA647-23EA-4C39-8C94-E352F063375A}" type="pres">
      <dgm:prSet presAssocID="{85E682DD-1347-422A-97D6-AB3291A0E6B4}" presName="centerShape" presStyleLbl="node0" presStyleIdx="0" presStyleCnt="1" custScaleX="193085" custScaleY="187398" custLinFactNeighborX="-1080" custLinFactNeighborY="1241"/>
      <dgm:spPr/>
      <dgm:t>
        <a:bodyPr/>
        <a:lstStyle/>
        <a:p>
          <a:endParaRPr lang="en-US"/>
        </a:p>
      </dgm:t>
    </dgm:pt>
    <dgm:pt modelId="{80616CF8-CFC9-4B07-B52A-686ECE16BD18}" type="pres">
      <dgm:prSet presAssocID="{8C6FBED0-7048-4E75-87B9-6707E44B666F}" presName="Name9" presStyleLbl="parChTrans1D2" presStyleIdx="0" presStyleCnt="6"/>
      <dgm:spPr/>
      <dgm:t>
        <a:bodyPr/>
        <a:lstStyle/>
        <a:p>
          <a:endParaRPr lang="en-US"/>
        </a:p>
      </dgm:t>
    </dgm:pt>
    <dgm:pt modelId="{67600C1D-8895-40A1-B9B0-17518A16F96E}" type="pres">
      <dgm:prSet presAssocID="{8C6FBED0-7048-4E75-87B9-6707E44B666F}" presName="connTx" presStyleLbl="parChTrans1D2" presStyleIdx="0" presStyleCnt="6"/>
      <dgm:spPr/>
      <dgm:t>
        <a:bodyPr/>
        <a:lstStyle/>
        <a:p>
          <a:endParaRPr lang="en-US"/>
        </a:p>
      </dgm:t>
    </dgm:pt>
    <dgm:pt modelId="{D05CBBED-99D1-4CA4-9F43-9B1CD5A073FF}" type="pres">
      <dgm:prSet presAssocID="{44ACEF85-1039-4561-9862-9C947B8C7460}" presName="node" presStyleLbl="node1" presStyleIdx="0" presStyleCnt="6" custScaleX="176534" custScaleY="104367" custRadScaleRad="168778" custRadScaleInc="1925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A92BE7-D14C-435A-9322-040B34A23009}" type="pres">
      <dgm:prSet presAssocID="{8DC645C4-9ECF-4D66-BB11-45AB5A7316DB}" presName="Name9" presStyleLbl="parChTrans1D2" presStyleIdx="1" presStyleCnt="6"/>
      <dgm:spPr/>
      <dgm:t>
        <a:bodyPr/>
        <a:lstStyle/>
        <a:p>
          <a:endParaRPr lang="en-US"/>
        </a:p>
      </dgm:t>
    </dgm:pt>
    <dgm:pt modelId="{4C72484F-3E29-4C45-9E7C-B94499EE2A18}" type="pres">
      <dgm:prSet presAssocID="{8DC645C4-9ECF-4D66-BB11-45AB5A7316DB}" presName="connTx" presStyleLbl="parChTrans1D2" presStyleIdx="1" presStyleCnt="6"/>
      <dgm:spPr/>
      <dgm:t>
        <a:bodyPr/>
        <a:lstStyle/>
        <a:p>
          <a:endParaRPr lang="en-US"/>
        </a:p>
      </dgm:t>
    </dgm:pt>
    <dgm:pt modelId="{76622173-98AC-40B0-AAD8-A8CC00A1DB22}" type="pres">
      <dgm:prSet presAssocID="{48D7E6E3-0ADB-4A28-9BA6-76EB6F04AC3F}" presName="node" presStyleLbl="node1" presStyleIdx="1" presStyleCnt="6" custScaleX="182598" custScaleY="109327" custRadScaleRad="142759" custRadScaleInc="932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111089-C9B9-4F04-B5CA-EB6B0F91B0D9}" type="pres">
      <dgm:prSet presAssocID="{F197658A-830C-49B0-B8F9-3C9F00101744}" presName="Name9" presStyleLbl="parChTrans1D2" presStyleIdx="2" presStyleCnt="6"/>
      <dgm:spPr/>
      <dgm:t>
        <a:bodyPr/>
        <a:lstStyle/>
        <a:p>
          <a:endParaRPr lang="en-US"/>
        </a:p>
      </dgm:t>
    </dgm:pt>
    <dgm:pt modelId="{C12F0273-C36E-4BFF-912F-E2FC104D5ED0}" type="pres">
      <dgm:prSet presAssocID="{F197658A-830C-49B0-B8F9-3C9F00101744}" presName="connTx" presStyleLbl="parChTrans1D2" presStyleIdx="2" presStyleCnt="6"/>
      <dgm:spPr/>
      <dgm:t>
        <a:bodyPr/>
        <a:lstStyle/>
        <a:p>
          <a:endParaRPr lang="en-US"/>
        </a:p>
      </dgm:t>
    </dgm:pt>
    <dgm:pt modelId="{FF3D820A-A1C0-4734-A111-3F743F487203}" type="pres">
      <dgm:prSet presAssocID="{0F992A9B-0A92-4485-879D-2C4D75317136}" presName="node" presStyleLbl="node1" presStyleIdx="2" presStyleCnt="6" custScaleX="182162" custScaleY="113570" custRadScaleRad="168532" custRadScaleInc="21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4A8EEB-22BD-40F5-A076-8F846F0273EC}" type="pres">
      <dgm:prSet presAssocID="{B1B0244A-CBE4-40C3-B1EF-D6DE93DFC4CC}" presName="Name9" presStyleLbl="parChTrans1D2" presStyleIdx="3" presStyleCnt="6"/>
      <dgm:spPr/>
      <dgm:t>
        <a:bodyPr/>
        <a:lstStyle/>
        <a:p>
          <a:endParaRPr lang="en-US"/>
        </a:p>
      </dgm:t>
    </dgm:pt>
    <dgm:pt modelId="{D9A76A45-8D17-4FD0-9543-5CA02933BCAB}" type="pres">
      <dgm:prSet presAssocID="{B1B0244A-CBE4-40C3-B1EF-D6DE93DFC4CC}" presName="connTx" presStyleLbl="parChTrans1D2" presStyleIdx="3" presStyleCnt="6"/>
      <dgm:spPr/>
      <dgm:t>
        <a:bodyPr/>
        <a:lstStyle/>
        <a:p>
          <a:endParaRPr lang="en-US"/>
        </a:p>
      </dgm:t>
    </dgm:pt>
    <dgm:pt modelId="{69F02899-C269-4761-9145-ED2883EDBD2B}" type="pres">
      <dgm:prSet presAssocID="{7E81CAC9-049A-48D3-9917-BAF055FEC827}" presName="node" presStyleLbl="node1" presStyleIdx="3" presStyleCnt="6" custScaleX="189450" custScaleY="115167" custRadScaleRad="169802" custRadScaleInc="2037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554102-B665-4D86-85F7-DDFCF026881C}" type="pres">
      <dgm:prSet presAssocID="{44D66739-D2A5-408F-A2FE-26CFFC3EDBA6}" presName="Name9" presStyleLbl="parChTrans1D2" presStyleIdx="4" presStyleCnt="6"/>
      <dgm:spPr/>
      <dgm:t>
        <a:bodyPr/>
        <a:lstStyle/>
        <a:p>
          <a:endParaRPr lang="en-US"/>
        </a:p>
      </dgm:t>
    </dgm:pt>
    <dgm:pt modelId="{84476FAE-901F-46CF-83BA-B1C084C01CDC}" type="pres">
      <dgm:prSet presAssocID="{44D66739-D2A5-408F-A2FE-26CFFC3EDBA6}" presName="connTx" presStyleLbl="parChTrans1D2" presStyleIdx="4" presStyleCnt="6"/>
      <dgm:spPr/>
      <dgm:t>
        <a:bodyPr/>
        <a:lstStyle/>
        <a:p>
          <a:endParaRPr lang="en-US"/>
        </a:p>
      </dgm:t>
    </dgm:pt>
    <dgm:pt modelId="{E9A68409-2231-4BE8-A04B-54F6913F5C87}" type="pres">
      <dgm:prSet presAssocID="{83139F16-98FC-456E-A3D1-E5F9E848C885}" presName="node" presStyleLbl="node1" presStyleIdx="4" presStyleCnt="6" custScaleX="180121" custScaleY="104165" custRadScaleRad="145271" custRadScaleInc="1084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A31D69-070C-4E32-8FC7-D7C58AF028AC}" type="pres">
      <dgm:prSet presAssocID="{D25A7F6E-61DD-48E7-8E03-E69102F77565}" presName="Name9" presStyleLbl="parChTrans1D2" presStyleIdx="5" presStyleCnt="6"/>
      <dgm:spPr/>
      <dgm:t>
        <a:bodyPr/>
        <a:lstStyle/>
        <a:p>
          <a:endParaRPr lang="en-US"/>
        </a:p>
      </dgm:t>
    </dgm:pt>
    <dgm:pt modelId="{23F726ED-4099-4AF7-82BF-5D4306305B36}" type="pres">
      <dgm:prSet presAssocID="{D25A7F6E-61DD-48E7-8E03-E69102F77565}" presName="connTx" presStyleLbl="parChTrans1D2" presStyleIdx="5" presStyleCnt="6"/>
      <dgm:spPr/>
      <dgm:t>
        <a:bodyPr/>
        <a:lstStyle/>
        <a:p>
          <a:endParaRPr lang="en-US"/>
        </a:p>
      </dgm:t>
    </dgm:pt>
    <dgm:pt modelId="{F7252B40-1C2F-4E35-9528-3F63F55DA1DA}" type="pres">
      <dgm:prSet presAssocID="{99783CA6-DC66-4B3D-B1BA-24B35A47ABB3}" presName="node" presStyleLbl="node1" presStyleIdx="5" presStyleCnt="6" custScaleX="172850" custScaleY="100115" custRadScaleRad="173139" custRadScaleInc="43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A890774-EDD3-4B4A-BE0A-D73D07E6C302}" type="presOf" srcId="{44D66739-D2A5-408F-A2FE-26CFFC3EDBA6}" destId="{69554102-B665-4D86-85F7-DDFCF026881C}" srcOrd="0" destOrd="0" presId="urn:microsoft.com/office/officeart/2005/8/layout/radial1"/>
    <dgm:cxn modelId="{7EB71B83-A6F0-4F2C-A82F-5D9650FFA2C5}" type="presOf" srcId="{F197658A-830C-49B0-B8F9-3C9F00101744}" destId="{29111089-C9B9-4F04-B5CA-EB6B0F91B0D9}" srcOrd="0" destOrd="0" presId="urn:microsoft.com/office/officeart/2005/8/layout/radial1"/>
    <dgm:cxn modelId="{0FEB70E9-2EA4-41D6-BE18-AAC9B3C21C8F}" type="presOf" srcId="{44ACEF85-1039-4561-9862-9C947B8C7460}" destId="{D05CBBED-99D1-4CA4-9F43-9B1CD5A073FF}" srcOrd="0" destOrd="0" presId="urn:microsoft.com/office/officeart/2005/8/layout/radial1"/>
    <dgm:cxn modelId="{DAC9D3C5-2E8D-43DB-AA68-ECF3019FF5A2}" srcId="{85E682DD-1347-422A-97D6-AB3291A0E6B4}" destId="{44ACEF85-1039-4561-9862-9C947B8C7460}" srcOrd="0" destOrd="0" parTransId="{8C6FBED0-7048-4E75-87B9-6707E44B666F}" sibTransId="{3110EF8A-4E81-4B52-9612-79150A7E35FD}"/>
    <dgm:cxn modelId="{D999E02C-6496-46C2-918B-0097F0C4FAEC}" type="presOf" srcId="{85E682DD-1347-422A-97D6-AB3291A0E6B4}" destId="{363AA647-23EA-4C39-8C94-E352F063375A}" srcOrd="0" destOrd="0" presId="urn:microsoft.com/office/officeart/2005/8/layout/radial1"/>
    <dgm:cxn modelId="{DBD233A4-3150-48FA-83C1-AF5971BC8909}" type="presOf" srcId="{B1B0244A-CBE4-40C3-B1EF-D6DE93DFC4CC}" destId="{E94A8EEB-22BD-40F5-A076-8F846F0273EC}" srcOrd="0" destOrd="0" presId="urn:microsoft.com/office/officeart/2005/8/layout/radial1"/>
    <dgm:cxn modelId="{762457D2-606A-46D4-A26E-A17F6AC60069}" srcId="{9F5DC5CE-060D-4839-891D-9E231B626826}" destId="{85E682DD-1347-422A-97D6-AB3291A0E6B4}" srcOrd="0" destOrd="0" parTransId="{E086A51A-535C-4F7B-9008-BD719A19184A}" sibTransId="{9BC3950B-E8CB-4848-A9B2-161856C01EE6}"/>
    <dgm:cxn modelId="{1CA2EF22-64C9-4633-9CF2-9C49A812AE22}" type="presOf" srcId="{8DC645C4-9ECF-4D66-BB11-45AB5A7316DB}" destId="{2FA92BE7-D14C-435A-9322-040B34A23009}" srcOrd="0" destOrd="0" presId="urn:microsoft.com/office/officeart/2005/8/layout/radial1"/>
    <dgm:cxn modelId="{F1E5D516-36D7-47BD-8D56-E77D2A43CBAD}" srcId="{85E682DD-1347-422A-97D6-AB3291A0E6B4}" destId="{48D7E6E3-0ADB-4A28-9BA6-76EB6F04AC3F}" srcOrd="1" destOrd="0" parTransId="{8DC645C4-9ECF-4D66-BB11-45AB5A7316DB}" sibTransId="{01D630AD-BCB3-494E-A930-3D69126A3B65}"/>
    <dgm:cxn modelId="{922AF1B2-92CF-4672-B714-157F0A508546}" type="presOf" srcId="{8DC645C4-9ECF-4D66-BB11-45AB5A7316DB}" destId="{4C72484F-3E29-4C45-9E7C-B94499EE2A18}" srcOrd="1" destOrd="0" presId="urn:microsoft.com/office/officeart/2005/8/layout/radial1"/>
    <dgm:cxn modelId="{3C56DB62-E619-480E-A9A2-741F427717BB}" type="presOf" srcId="{D25A7F6E-61DD-48E7-8E03-E69102F77565}" destId="{23F726ED-4099-4AF7-82BF-5D4306305B36}" srcOrd="1" destOrd="0" presId="urn:microsoft.com/office/officeart/2005/8/layout/radial1"/>
    <dgm:cxn modelId="{D934CD8E-94A9-4EB4-A3EA-614D7D9970C8}" type="presOf" srcId="{8C6FBED0-7048-4E75-87B9-6707E44B666F}" destId="{80616CF8-CFC9-4B07-B52A-686ECE16BD18}" srcOrd="0" destOrd="0" presId="urn:microsoft.com/office/officeart/2005/8/layout/radial1"/>
    <dgm:cxn modelId="{ECEEBC1A-D284-470C-B46D-579CAE0650C8}" type="presOf" srcId="{83139F16-98FC-456E-A3D1-E5F9E848C885}" destId="{E9A68409-2231-4BE8-A04B-54F6913F5C87}" srcOrd="0" destOrd="0" presId="urn:microsoft.com/office/officeart/2005/8/layout/radial1"/>
    <dgm:cxn modelId="{3FB597A3-9B60-4551-8E31-B75E905EC382}" srcId="{85E682DD-1347-422A-97D6-AB3291A0E6B4}" destId="{0F992A9B-0A92-4485-879D-2C4D75317136}" srcOrd="2" destOrd="0" parTransId="{F197658A-830C-49B0-B8F9-3C9F00101744}" sibTransId="{8677FB6E-B6FC-4BED-BC6E-AC9AEF665807}"/>
    <dgm:cxn modelId="{302CC6A9-2818-4185-A5AC-284164789C23}" srcId="{85E682DD-1347-422A-97D6-AB3291A0E6B4}" destId="{99783CA6-DC66-4B3D-B1BA-24B35A47ABB3}" srcOrd="5" destOrd="0" parTransId="{D25A7F6E-61DD-48E7-8E03-E69102F77565}" sibTransId="{E21D8847-DD25-496E-BF5E-15983AC50172}"/>
    <dgm:cxn modelId="{988450E0-181C-4223-8A98-4578FE93AAFA}" type="presOf" srcId="{D25A7F6E-61DD-48E7-8E03-E69102F77565}" destId="{BDA31D69-070C-4E32-8FC7-D7C58AF028AC}" srcOrd="0" destOrd="0" presId="urn:microsoft.com/office/officeart/2005/8/layout/radial1"/>
    <dgm:cxn modelId="{F30AD92C-B840-461B-A1D2-E6299DC2CDCF}" type="presOf" srcId="{9F5DC5CE-060D-4839-891D-9E231B626826}" destId="{61BBA126-C204-4344-8632-1FC937C655E4}" srcOrd="0" destOrd="0" presId="urn:microsoft.com/office/officeart/2005/8/layout/radial1"/>
    <dgm:cxn modelId="{A00863C8-BC91-4A6F-B972-9EB682573623}" type="presOf" srcId="{99783CA6-DC66-4B3D-B1BA-24B35A47ABB3}" destId="{F7252B40-1C2F-4E35-9528-3F63F55DA1DA}" srcOrd="0" destOrd="0" presId="urn:microsoft.com/office/officeart/2005/8/layout/radial1"/>
    <dgm:cxn modelId="{77BADE66-A3AA-45E2-A618-9BBAFA1007E5}" type="presOf" srcId="{44D66739-D2A5-408F-A2FE-26CFFC3EDBA6}" destId="{84476FAE-901F-46CF-83BA-B1C084C01CDC}" srcOrd="1" destOrd="0" presId="urn:microsoft.com/office/officeart/2005/8/layout/radial1"/>
    <dgm:cxn modelId="{46FF8763-0C2E-4798-BF59-AEBA4A41A8D3}" type="presOf" srcId="{F197658A-830C-49B0-B8F9-3C9F00101744}" destId="{C12F0273-C36E-4BFF-912F-E2FC104D5ED0}" srcOrd="1" destOrd="0" presId="urn:microsoft.com/office/officeart/2005/8/layout/radial1"/>
    <dgm:cxn modelId="{2E66F04D-7C70-4899-BE1E-F979772F310A}" srcId="{85E682DD-1347-422A-97D6-AB3291A0E6B4}" destId="{7E81CAC9-049A-48D3-9917-BAF055FEC827}" srcOrd="3" destOrd="0" parTransId="{B1B0244A-CBE4-40C3-B1EF-D6DE93DFC4CC}" sibTransId="{79B05C2F-EA86-4FC4-9904-A7C80925CB22}"/>
    <dgm:cxn modelId="{AEA285B2-9D8E-4BBA-B63A-62B6A3450B5A}" type="presOf" srcId="{48D7E6E3-0ADB-4A28-9BA6-76EB6F04AC3F}" destId="{76622173-98AC-40B0-AAD8-A8CC00A1DB22}" srcOrd="0" destOrd="0" presId="urn:microsoft.com/office/officeart/2005/8/layout/radial1"/>
    <dgm:cxn modelId="{1D492D2B-AB83-49C7-9D38-89ED83073CBD}" srcId="{85E682DD-1347-422A-97D6-AB3291A0E6B4}" destId="{83139F16-98FC-456E-A3D1-E5F9E848C885}" srcOrd="4" destOrd="0" parTransId="{44D66739-D2A5-408F-A2FE-26CFFC3EDBA6}" sibTransId="{753A3252-C404-4659-B714-D2BF12AB181A}"/>
    <dgm:cxn modelId="{57A6752E-EC9E-4248-B1D9-D332800091B5}" type="presOf" srcId="{0F992A9B-0A92-4485-879D-2C4D75317136}" destId="{FF3D820A-A1C0-4734-A111-3F743F487203}" srcOrd="0" destOrd="0" presId="urn:microsoft.com/office/officeart/2005/8/layout/radial1"/>
    <dgm:cxn modelId="{1EECA908-B71F-476F-B4F2-C83D7E726B2F}" type="presOf" srcId="{8C6FBED0-7048-4E75-87B9-6707E44B666F}" destId="{67600C1D-8895-40A1-B9B0-17518A16F96E}" srcOrd="1" destOrd="0" presId="urn:microsoft.com/office/officeart/2005/8/layout/radial1"/>
    <dgm:cxn modelId="{C324A4C7-BB3F-4314-8D5D-4ED653C25DE0}" type="presOf" srcId="{B1B0244A-CBE4-40C3-B1EF-D6DE93DFC4CC}" destId="{D9A76A45-8D17-4FD0-9543-5CA02933BCAB}" srcOrd="1" destOrd="0" presId="urn:microsoft.com/office/officeart/2005/8/layout/radial1"/>
    <dgm:cxn modelId="{40CB30F6-C200-4CAB-8185-32F37A1015E6}" type="presOf" srcId="{7E81CAC9-049A-48D3-9917-BAF055FEC827}" destId="{69F02899-C269-4761-9145-ED2883EDBD2B}" srcOrd="0" destOrd="0" presId="urn:microsoft.com/office/officeart/2005/8/layout/radial1"/>
    <dgm:cxn modelId="{FFD3A2EE-4886-4519-9A5B-081B26159EDB}" type="presParOf" srcId="{61BBA126-C204-4344-8632-1FC937C655E4}" destId="{363AA647-23EA-4C39-8C94-E352F063375A}" srcOrd="0" destOrd="0" presId="urn:microsoft.com/office/officeart/2005/8/layout/radial1"/>
    <dgm:cxn modelId="{D45935E8-B9E6-4008-BDC2-0243A7E5C3DB}" type="presParOf" srcId="{61BBA126-C204-4344-8632-1FC937C655E4}" destId="{80616CF8-CFC9-4B07-B52A-686ECE16BD18}" srcOrd="1" destOrd="0" presId="urn:microsoft.com/office/officeart/2005/8/layout/radial1"/>
    <dgm:cxn modelId="{25E72C2F-23C3-4DE3-8FEF-C452743244B3}" type="presParOf" srcId="{80616CF8-CFC9-4B07-B52A-686ECE16BD18}" destId="{67600C1D-8895-40A1-B9B0-17518A16F96E}" srcOrd="0" destOrd="0" presId="urn:microsoft.com/office/officeart/2005/8/layout/radial1"/>
    <dgm:cxn modelId="{F56BBA76-F7AD-4005-A8F4-14CB1D28F878}" type="presParOf" srcId="{61BBA126-C204-4344-8632-1FC937C655E4}" destId="{D05CBBED-99D1-4CA4-9F43-9B1CD5A073FF}" srcOrd="2" destOrd="0" presId="urn:microsoft.com/office/officeart/2005/8/layout/radial1"/>
    <dgm:cxn modelId="{A76A0C60-FA1F-43B9-90AB-C6FE5AEC2488}" type="presParOf" srcId="{61BBA126-C204-4344-8632-1FC937C655E4}" destId="{2FA92BE7-D14C-435A-9322-040B34A23009}" srcOrd="3" destOrd="0" presId="urn:microsoft.com/office/officeart/2005/8/layout/radial1"/>
    <dgm:cxn modelId="{4B218FE8-4A5F-4558-A436-29466B3A94E4}" type="presParOf" srcId="{2FA92BE7-D14C-435A-9322-040B34A23009}" destId="{4C72484F-3E29-4C45-9E7C-B94499EE2A18}" srcOrd="0" destOrd="0" presId="urn:microsoft.com/office/officeart/2005/8/layout/radial1"/>
    <dgm:cxn modelId="{33B22374-D986-4EC2-9E04-2EAFED3DD3F3}" type="presParOf" srcId="{61BBA126-C204-4344-8632-1FC937C655E4}" destId="{76622173-98AC-40B0-AAD8-A8CC00A1DB22}" srcOrd="4" destOrd="0" presId="urn:microsoft.com/office/officeart/2005/8/layout/radial1"/>
    <dgm:cxn modelId="{74624428-D97C-42BB-BA70-26DF9F03E582}" type="presParOf" srcId="{61BBA126-C204-4344-8632-1FC937C655E4}" destId="{29111089-C9B9-4F04-B5CA-EB6B0F91B0D9}" srcOrd="5" destOrd="0" presId="urn:microsoft.com/office/officeart/2005/8/layout/radial1"/>
    <dgm:cxn modelId="{3497CE09-1696-4459-8A10-AB7577B3F270}" type="presParOf" srcId="{29111089-C9B9-4F04-B5CA-EB6B0F91B0D9}" destId="{C12F0273-C36E-4BFF-912F-E2FC104D5ED0}" srcOrd="0" destOrd="0" presId="urn:microsoft.com/office/officeart/2005/8/layout/radial1"/>
    <dgm:cxn modelId="{E2EED065-7CC0-4977-B80B-144BE97B7C15}" type="presParOf" srcId="{61BBA126-C204-4344-8632-1FC937C655E4}" destId="{FF3D820A-A1C0-4734-A111-3F743F487203}" srcOrd="6" destOrd="0" presId="urn:microsoft.com/office/officeart/2005/8/layout/radial1"/>
    <dgm:cxn modelId="{3E5DECC9-B396-49FC-9B71-9165DA679D88}" type="presParOf" srcId="{61BBA126-C204-4344-8632-1FC937C655E4}" destId="{E94A8EEB-22BD-40F5-A076-8F846F0273EC}" srcOrd="7" destOrd="0" presId="urn:microsoft.com/office/officeart/2005/8/layout/radial1"/>
    <dgm:cxn modelId="{CCFC67E1-F9BE-46DC-A04F-B9CCFCA7EEC1}" type="presParOf" srcId="{E94A8EEB-22BD-40F5-A076-8F846F0273EC}" destId="{D9A76A45-8D17-4FD0-9543-5CA02933BCAB}" srcOrd="0" destOrd="0" presId="urn:microsoft.com/office/officeart/2005/8/layout/radial1"/>
    <dgm:cxn modelId="{F3F358FC-66BA-4B21-A0BB-211AF8CB7541}" type="presParOf" srcId="{61BBA126-C204-4344-8632-1FC937C655E4}" destId="{69F02899-C269-4761-9145-ED2883EDBD2B}" srcOrd="8" destOrd="0" presId="urn:microsoft.com/office/officeart/2005/8/layout/radial1"/>
    <dgm:cxn modelId="{9232EC4D-744C-4504-B236-FDB31B843F16}" type="presParOf" srcId="{61BBA126-C204-4344-8632-1FC937C655E4}" destId="{69554102-B665-4D86-85F7-DDFCF026881C}" srcOrd="9" destOrd="0" presId="urn:microsoft.com/office/officeart/2005/8/layout/radial1"/>
    <dgm:cxn modelId="{71B104B3-6F2E-4E22-8EC1-060B518D33CF}" type="presParOf" srcId="{69554102-B665-4D86-85F7-DDFCF026881C}" destId="{84476FAE-901F-46CF-83BA-B1C084C01CDC}" srcOrd="0" destOrd="0" presId="urn:microsoft.com/office/officeart/2005/8/layout/radial1"/>
    <dgm:cxn modelId="{58112574-12D8-4572-855B-20AE5740148B}" type="presParOf" srcId="{61BBA126-C204-4344-8632-1FC937C655E4}" destId="{E9A68409-2231-4BE8-A04B-54F6913F5C87}" srcOrd="10" destOrd="0" presId="urn:microsoft.com/office/officeart/2005/8/layout/radial1"/>
    <dgm:cxn modelId="{56966407-29AA-42B5-9584-53FDD7592EA4}" type="presParOf" srcId="{61BBA126-C204-4344-8632-1FC937C655E4}" destId="{BDA31D69-070C-4E32-8FC7-D7C58AF028AC}" srcOrd="11" destOrd="0" presId="urn:microsoft.com/office/officeart/2005/8/layout/radial1"/>
    <dgm:cxn modelId="{E826790D-CDB9-4B3D-A949-808EC17BB2F6}" type="presParOf" srcId="{BDA31D69-070C-4E32-8FC7-D7C58AF028AC}" destId="{23F726ED-4099-4AF7-82BF-5D4306305B36}" srcOrd="0" destOrd="0" presId="urn:microsoft.com/office/officeart/2005/8/layout/radial1"/>
    <dgm:cxn modelId="{23F4068C-21C0-4BA8-A311-F7EFCB40BC3E}" type="presParOf" srcId="{61BBA126-C204-4344-8632-1FC937C655E4}" destId="{F7252B40-1C2F-4E35-9528-3F63F55DA1DA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3AA647-23EA-4C39-8C94-E352F063375A}">
      <dsp:nvSpPr>
        <dsp:cNvPr id="0" name=""/>
        <dsp:cNvSpPr/>
      </dsp:nvSpPr>
      <dsp:spPr>
        <a:xfrm>
          <a:off x="4179352" y="1636991"/>
          <a:ext cx="3577026" cy="347167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703195" y="2145405"/>
        <a:ext cx="2529340" cy="2454842"/>
      </dsp:txXfrm>
    </dsp:sp>
    <dsp:sp modelId="{80616CF8-CFC9-4B07-B52A-686ECE16BD18}">
      <dsp:nvSpPr>
        <dsp:cNvPr id="0" name=""/>
        <dsp:cNvSpPr/>
      </dsp:nvSpPr>
      <dsp:spPr>
        <a:xfrm rot="19646693">
          <a:off x="7379142" y="2120998"/>
          <a:ext cx="1055771" cy="27643"/>
        </a:xfrm>
        <a:custGeom>
          <a:avLst/>
          <a:gdLst/>
          <a:ahLst/>
          <a:cxnLst/>
          <a:rect l="0" t="0" r="0" b="0"/>
          <a:pathLst>
            <a:path>
              <a:moveTo>
                <a:pt x="0" y="13821"/>
              </a:moveTo>
              <a:lnTo>
                <a:pt x="1055771" y="1382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880634" y="2108426"/>
        <a:ext cx="52788" cy="52788"/>
      </dsp:txXfrm>
    </dsp:sp>
    <dsp:sp modelId="{D05CBBED-99D1-4CA4-9F43-9B1CD5A073FF}">
      <dsp:nvSpPr>
        <dsp:cNvPr id="0" name=""/>
        <dsp:cNvSpPr/>
      </dsp:nvSpPr>
      <dsp:spPr>
        <a:xfrm>
          <a:off x="7827804" y="174712"/>
          <a:ext cx="3270408" cy="1933467"/>
        </a:xfrm>
        <a:prstGeom prst="ellipse">
          <a:avLst/>
        </a:prstGeom>
        <a:gradFill flip="none" rotWithShape="0">
          <a:gsLst>
            <a:gs pos="0">
              <a:schemeClr val="accent2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2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2700000" scaled="1"/>
          <a:tileRect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নামঃ</a:t>
          </a:r>
          <a:endParaRPr lang="en-US" sz="3200" b="1" kern="1200" dirty="0" smtClean="0">
            <a:solidFill>
              <a:sysClr val="windowText" lastClr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মোহাম্মদ</a:t>
          </a:r>
          <a:r>
            <a:rPr lang="en-US" sz="2800" b="1" kern="1200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ওয়াজেদ</a:t>
          </a:r>
          <a:r>
            <a:rPr lang="en-US" sz="2800" b="1" kern="1200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আলী</a:t>
          </a:r>
          <a:r>
            <a:rPr lang="bn-IN" sz="2800" b="1" kern="1200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400" kern="1200" dirty="0">
            <a:solidFill>
              <a:sysClr val="windowText" lastClr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306744" y="457862"/>
        <a:ext cx="2312528" cy="1367167"/>
      </dsp:txXfrm>
    </dsp:sp>
    <dsp:sp modelId="{2FA92BE7-D14C-435A-9322-040B34A23009}">
      <dsp:nvSpPr>
        <dsp:cNvPr id="0" name=""/>
        <dsp:cNvSpPr/>
      </dsp:nvSpPr>
      <dsp:spPr>
        <a:xfrm rot="21421172">
          <a:off x="7753796" y="3265443"/>
          <a:ext cx="22104" cy="27643"/>
        </a:xfrm>
        <a:custGeom>
          <a:avLst/>
          <a:gdLst/>
          <a:ahLst/>
          <a:cxnLst/>
          <a:rect l="0" t="0" r="0" b="0"/>
          <a:pathLst>
            <a:path>
              <a:moveTo>
                <a:pt x="0" y="13821"/>
              </a:moveTo>
              <a:lnTo>
                <a:pt x="22104" y="1382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764296" y="3278712"/>
        <a:ext cx="1105" cy="1105"/>
      </dsp:txXfrm>
    </dsp:sp>
    <dsp:sp modelId="{76622173-98AC-40B0-AAD8-A8CC00A1DB22}">
      <dsp:nvSpPr>
        <dsp:cNvPr id="0" name=""/>
        <dsp:cNvSpPr/>
      </dsp:nvSpPr>
      <dsp:spPr>
        <a:xfrm>
          <a:off x="7769526" y="2178281"/>
          <a:ext cx="3382747" cy="2025354"/>
        </a:xfrm>
        <a:prstGeom prst="ellipse">
          <a:avLst/>
        </a:prstGeom>
        <a:gradFill flip="none" rotWithShape="0">
          <a:gsLst>
            <a:gs pos="0">
              <a:schemeClr val="accent2">
                <a:hueOff val="-291073"/>
                <a:satOff val="-16786"/>
                <a:lumOff val="1726"/>
                <a:tint val="66000"/>
                <a:satMod val="160000"/>
              </a:schemeClr>
            </a:gs>
            <a:gs pos="50000">
              <a:schemeClr val="accent2">
                <a:hueOff val="-291073"/>
                <a:satOff val="-16786"/>
                <a:lumOff val="1726"/>
                <a:tint val="44500"/>
                <a:satMod val="160000"/>
              </a:schemeClr>
            </a:gs>
            <a:gs pos="100000">
              <a:schemeClr val="accent2">
                <a:hueOff val="-291073"/>
                <a:satOff val="-16786"/>
                <a:lumOff val="1726"/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b="1" kern="1200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জন্মঃ           </a:t>
          </a:r>
          <a:r>
            <a:rPr lang="bn-IN" sz="2800" b="0" kern="1200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১৮</a:t>
          </a:r>
          <a:r>
            <a:rPr lang="en-US" sz="2800" b="0" kern="1200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৯৬</a:t>
          </a:r>
          <a:r>
            <a:rPr lang="bn-IN" sz="2800" b="0" kern="1200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সালের </a:t>
          </a:r>
          <a:r>
            <a:rPr lang="en-US" sz="2800" b="0" kern="1200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০৮ </a:t>
          </a:r>
          <a:r>
            <a:rPr lang="en-US" sz="2800" b="0" kern="1200" dirty="0" err="1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নভেম্বর</a:t>
          </a:r>
          <a:r>
            <a:rPr lang="bn-IN" sz="2800" b="0" kern="1200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800" b="0" kern="1200" dirty="0" err="1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বাঁশদহ</a:t>
          </a:r>
          <a:r>
            <a:rPr lang="en-US" sz="2800" b="0" kern="1200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800" b="0" kern="1200" dirty="0" err="1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সাতক্ষীরা</a:t>
          </a:r>
          <a:r>
            <a:rPr lang="bn-IN" sz="2800" b="0" kern="1200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।  </a:t>
          </a:r>
          <a:r>
            <a:rPr lang="bn-IN" sz="3600" b="1" kern="1200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sp:txBody>
      <dsp:txXfrm>
        <a:off x="8264918" y="2474887"/>
        <a:ext cx="2391963" cy="1432142"/>
      </dsp:txXfrm>
    </dsp:sp>
    <dsp:sp modelId="{29111089-C9B9-4F04-B5CA-EB6B0F91B0D9}">
      <dsp:nvSpPr>
        <dsp:cNvPr id="0" name=""/>
        <dsp:cNvSpPr/>
      </dsp:nvSpPr>
      <dsp:spPr>
        <a:xfrm rot="1773103">
          <a:off x="7455628" y="4448994"/>
          <a:ext cx="869472" cy="27643"/>
        </a:xfrm>
        <a:custGeom>
          <a:avLst/>
          <a:gdLst/>
          <a:ahLst/>
          <a:cxnLst/>
          <a:rect l="0" t="0" r="0" b="0"/>
          <a:pathLst>
            <a:path>
              <a:moveTo>
                <a:pt x="0" y="13821"/>
              </a:moveTo>
              <a:lnTo>
                <a:pt x="869472" y="1382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868627" y="4441079"/>
        <a:ext cx="43473" cy="43473"/>
      </dsp:txXfrm>
    </dsp:sp>
    <dsp:sp modelId="{FF3D820A-A1C0-4734-A111-3F743F487203}">
      <dsp:nvSpPr>
        <dsp:cNvPr id="0" name=""/>
        <dsp:cNvSpPr/>
      </dsp:nvSpPr>
      <dsp:spPr>
        <a:xfrm>
          <a:off x="7829551" y="4333017"/>
          <a:ext cx="3374670" cy="2103958"/>
        </a:xfrm>
        <a:prstGeom prst="ellipse">
          <a:avLst/>
        </a:prstGeom>
        <a:gradFill flip="none" rotWithShape="0">
          <a:gsLst>
            <a:gs pos="0">
              <a:schemeClr val="accent2">
                <a:hueOff val="-582145"/>
                <a:satOff val="-33571"/>
                <a:lumOff val="3451"/>
                <a:tint val="66000"/>
                <a:satMod val="160000"/>
              </a:schemeClr>
            </a:gs>
            <a:gs pos="50000">
              <a:schemeClr val="accent2">
                <a:hueOff val="-582145"/>
                <a:satOff val="-33571"/>
                <a:lumOff val="3451"/>
                <a:tint val="44500"/>
                <a:satMod val="160000"/>
              </a:schemeClr>
            </a:gs>
            <a:gs pos="100000">
              <a:schemeClr val="accent2">
                <a:hueOff val="-582145"/>
                <a:satOff val="-33571"/>
                <a:lumOff val="3451"/>
                <a:tint val="23500"/>
                <a:satMod val="160000"/>
              </a:schemeClr>
            </a:gs>
          </a:gsLst>
          <a:lin ang="16200000" scaled="1"/>
          <a:tileRect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b="1" kern="1200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পেশাঃ           </a:t>
          </a:r>
          <a:r>
            <a:rPr lang="bn-IN" sz="2800" b="0" kern="1200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     </a:t>
          </a:r>
          <a:r>
            <a:rPr lang="en-US" sz="2800" b="0" kern="1200" dirty="0" err="1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সাংবাদিকতা</a:t>
          </a:r>
          <a:endParaRPr lang="en-US" sz="3200" b="0" kern="1200" dirty="0">
            <a:solidFill>
              <a:sysClr val="windowText" lastClr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323760" y="4641135"/>
        <a:ext cx="2386252" cy="1487722"/>
      </dsp:txXfrm>
    </dsp:sp>
    <dsp:sp modelId="{E94A8EEB-22BD-40F5-A076-8F846F0273EC}">
      <dsp:nvSpPr>
        <dsp:cNvPr id="0" name=""/>
        <dsp:cNvSpPr/>
      </dsp:nvSpPr>
      <dsp:spPr>
        <a:xfrm rot="9091285">
          <a:off x="3697140" y="4385966"/>
          <a:ext cx="755221" cy="27643"/>
        </a:xfrm>
        <a:custGeom>
          <a:avLst/>
          <a:gdLst/>
          <a:ahLst/>
          <a:cxnLst/>
          <a:rect l="0" t="0" r="0" b="0"/>
          <a:pathLst>
            <a:path>
              <a:moveTo>
                <a:pt x="0" y="13821"/>
              </a:moveTo>
              <a:lnTo>
                <a:pt x="755221" y="1382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4055870" y="4380907"/>
        <a:ext cx="37761" cy="37761"/>
      </dsp:txXfrm>
    </dsp:sp>
    <dsp:sp modelId="{69F02899-C269-4761-9145-ED2883EDBD2B}">
      <dsp:nvSpPr>
        <dsp:cNvPr id="0" name=""/>
        <dsp:cNvSpPr/>
      </dsp:nvSpPr>
      <dsp:spPr>
        <a:xfrm>
          <a:off x="678668" y="4223342"/>
          <a:ext cx="3509685" cy="2133544"/>
        </a:xfrm>
        <a:prstGeom prst="ellipse">
          <a:avLst/>
        </a:prstGeom>
        <a:gradFill flip="none" rotWithShape="0">
          <a:gsLst>
            <a:gs pos="0">
              <a:schemeClr val="accent2">
                <a:hueOff val="-873218"/>
                <a:satOff val="-50357"/>
                <a:lumOff val="5177"/>
                <a:tint val="66000"/>
                <a:satMod val="160000"/>
              </a:schemeClr>
            </a:gs>
            <a:gs pos="50000">
              <a:schemeClr val="accent2">
                <a:hueOff val="-873218"/>
                <a:satOff val="-50357"/>
                <a:lumOff val="5177"/>
                <a:tint val="44500"/>
                <a:satMod val="160000"/>
              </a:schemeClr>
            </a:gs>
            <a:gs pos="100000">
              <a:schemeClr val="accent2">
                <a:hueOff val="-873218"/>
                <a:satOff val="-50357"/>
                <a:lumOff val="5177"/>
                <a:tint val="23500"/>
                <a:satMod val="160000"/>
              </a:schemeClr>
            </a:gs>
          </a:gsLst>
          <a:lin ang="10800000" scaled="1"/>
          <a:tileRect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b="1" kern="1200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কাব্যগ্রন্থঃ</a:t>
          </a:r>
          <a:r>
            <a:rPr lang="bn-IN" sz="2800" b="1" kern="1200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 err="1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মহামানুষ</a:t>
          </a:r>
          <a:r>
            <a:rPr lang="en-US" sz="2800" b="0" kern="1200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0" kern="1200" dirty="0" err="1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মহসীন</a:t>
          </a:r>
          <a:r>
            <a:rPr lang="en-US" sz="2800" b="0" kern="1200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800" b="0" kern="1200" dirty="0" err="1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মরুভাস্কর</a:t>
          </a:r>
          <a:r>
            <a:rPr lang="en-US" sz="2800" b="0" kern="1200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800" b="0" kern="1200" dirty="0" err="1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সৈয়দ</a:t>
          </a:r>
          <a:r>
            <a:rPr lang="en-US" sz="2800" b="0" kern="1200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0" kern="1200" dirty="0" err="1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আহমদ</a:t>
          </a:r>
          <a:r>
            <a:rPr lang="en-US" sz="2800" b="0" kern="1200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800" b="0" kern="1200" dirty="0" err="1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মানচয়নিকা</a:t>
          </a:r>
          <a:r>
            <a:rPr lang="bn-IN" sz="2800" b="0" kern="1200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।   </a:t>
          </a:r>
          <a:endParaRPr lang="en-US" sz="2800" b="0" kern="1200" dirty="0">
            <a:solidFill>
              <a:sysClr val="windowText" lastClr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192649" y="4535792"/>
        <a:ext cx="2481723" cy="1508644"/>
      </dsp:txXfrm>
    </dsp:sp>
    <dsp:sp modelId="{69554102-B665-4D86-85F7-DDFCF026881C}">
      <dsp:nvSpPr>
        <dsp:cNvPr id="0" name=""/>
        <dsp:cNvSpPr/>
      </dsp:nvSpPr>
      <dsp:spPr>
        <a:xfrm rot="11014651">
          <a:off x="4178496" y="3247274"/>
          <a:ext cx="4560" cy="27643"/>
        </a:xfrm>
        <a:custGeom>
          <a:avLst/>
          <a:gdLst/>
          <a:ahLst/>
          <a:cxnLst/>
          <a:rect l="0" t="0" r="0" b="0"/>
          <a:pathLst>
            <a:path>
              <a:moveTo>
                <a:pt x="0" y="13821"/>
              </a:moveTo>
              <a:lnTo>
                <a:pt x="4560" y="1382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4180662" y="3260982"/>
        <a:ext cx="228" cy="228"/>
      </dsp:txXfrm>
    </dsp:sp>
    <dsp:sp modelId="{E9A68409-2231-4BE8-A04B-54F6913F5C87}">
      <dsp:nvSpPr>
        <dsp:cNvPr id="0" name=""/>
        <dsp:cNvSpPr/>
      </dsp:nvSpPr>
      <dsp:spPr>
        <a:xfrm>
          <a:off x="851306" y="2192384"/>
          <a:ext cx="3336859" cy="1929724"/>
        </a:xfrm>
        <a:prstGeom prst="ellipse">
          <a:avLst/>
        </a:prstGeom>
        <a:gradFill flip="none" rotWithShape="0">
          <a:gsLst>
            <a:gs pos="0">
              <a:schemeClr val="accent2">
                <a:hueOff val="-1164290"/>
                <a:satOff val="-67142"/>
                <a:lumOff val="6902"/>
                <a:tint val="66000"/>
                <a:satMod val="160000"/>
              </a:schemeClr>
            </a:gs>
            <a:gs pos="50000">
              <a:schemeClr val="accent2">
                <a:hueOff val="-1164290"/>
                <a:satOff val="-67142"/>
                <a:lumOff val="6902"/>
                <a:tint val="44500"/>
                <a:satMod val="160000"/>
              </a:schemeClr>
            </a:gs>
            <a:gs pos="100000">
              <a:schemeClr val="accent2">
                <a:hueOff val="-1164290"/>
                <a:satOff val="-67142"/>
                <a:lumOff val="6902"/>
                <a:tint val="23500"/>
                <a:satMod val="160000"/>
              </a:schemeClr>
            </a:gs>
          </a:gsLst>
          <a:lin ang="0" scaled="1"/>
          <a:tileRect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err="1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বৈশিষ্ট্যঃ</a:t>
          </a:r>
          <a:r>
            <a:rPr lang="bn-IN" sz="3600" b="1" kern="1200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0" kern="1200" dirty="0" err="1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মুসলিম</a:t>
          </a:r>
          <a:r>
            <a:rPr lang="en-US" sz="2800" b="0" kern="1200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0" kern="1200" dirty="0" err="1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স্বাতন্ত্র্যবাদী</a:t>
          </a:r>
          <a:r>
            <a:rPr lang="en-US" sz="2800" b="0" kern="1200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0" kern="1200" dirty="0" err="1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লেখক</a:t>
          </a:r>
          <a:r>
            <a:rPr lang="bn-IN" sz="2800" b="0" kern="1200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r>
            <a:rPr lang="en-US" sz="2800" b="0" kern="1200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0" kern="1200" dirty="0" err="1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প্রবন্ধ</a:t>
          </a:r>
          <a:r>
            <a:rPr lang="en-US" sz="2800" b="0" kern="1200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0" kern="1200" dirty="0" err="1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রচনায়</a:t>
          </a:r>
          <a:r>
            <a:rPr lang="en-US" sz="2800" b="0" kern="1200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0" kern="1200" dirty="0" err="1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সহজ</a:t>
          </a:r>
          <a:r>
            <a:rPr lang="en-US" sz="2800" b="0" kern="1200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800" b="0" kern="1200" dirty="0" err="1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সাবলীল</a:t>
          </a:r>
          <a:r>
            <a:rPr lang="en-US" sz="2800" b="0" kern="1200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0" kern="1200" dirty="0" err="1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প্রকাশভঙ্গি</a:t>
          </a:r>
          <a:r>
            <a:rPr lang="en-US" sz="2800" b="0" kern="1200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r>
            <a:rPr lang="bn-IN" sz="2800" b="0" kern="1200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endParaRPr lang="en-US" sz="2800" b="0" kern="1200" dirty="0">
            <a:solidFill>
              <a:sysClr val="windowText" lastClr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339978" y="2474986"/>
        <a:ext cx="2359515" cy="1364520"/>
      </dsp:txXfrm>
    </dsp:sp>
    <dsp:sp modelId="{BDA31D69-070C-4E32-8FC7-D7C58AF028AC}">
      <dsp:nvSpPr>
        <dsp:cNvPr id="0" name=""/>
        <dsp:cNvSpPr/>
      </dsp:nvSpPr>
      <dsp:spPr>
        <a:xfrm rot="12743649">
          <a:off x="3445508" y="2111353"/>
          <a:ext cx="1111859" cy="27643"/>
        </a:xfrm>
        <a:custGeom>
          <a:avLst/>
          <a:gdLst/>
          <a:ahLst/>
          <a:cxnLst/>
          <a:rect l="0" t="0" r="0" b="0"/>
          <a:pathLst>
            <a:path>
              <a:moveTo>
                <a:pt x="0" y="13821"/>
              </a:moveTo>
              <a:lnTo>
                <a:pt x="1111859" y="1382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3973641" y="2097379"/>
        <a:ext cx="55592" cy="55592"/>
      </dsp:txXfrm>
    </dsp:sp>
    <dsp:sp modelId="{F7252B40-1C2F-4E35-9528-3F63F55DA1DA}">
      <dsp:nvSpPr>
        <dsp:cNvPr id="0" name=""/>
        <dsp:cNvSpPr/>
      </dsp:nvSpPr>
      <dsp:spPr>
        <a:xfrm>
          <a:off x="851486" y="215105"/>
          <a:ext cx="3202159" cy="1854696"/>
        </a:xfrm>
        <a:prstGeom prst="ellipse">
          <a:avLst/>
        </a:prstGeom>
        <a:gradFill flip="none" rotWithShape="0">
          <a:gsLst>
            <a:gs pos="0">
              <a:schemeClr val="accent2">
                <a:hueOff val="-1455363"/>
                <a:satOff val="-83928"/>
                <a:lumOff val="8628"/>
                <a:tint val="66000"/>
                <a:satMod val="160000"/>
              </a:schemeClr>
            </a:gs>
            <a:gs pos="50000">
              <a:schemeClr val="accent2">
                <a:hueOff val="-1455363"/>
                <a:satOff val="-83928"/>
                <a:lumOff val="8628"/>
                <a:tint val="44500"/>
                <a:satMod val="160000"/>
              </a:schemeClr>
            </a:gs>
            <a:gs pos="100000">
              <a:schemeClr val="accent2">
                <a:hueOff val="-1455363"/>
                <a:satOff val="-83928"/>
                <a:lumOff val="8628"/>
                <a:tint val="23500"/>
                <a:satMod val="160000"/>
              </a:schemeClr>
            </a:gs>
          </a:gsLst>
          <a:lin ang="8100000" scaled="1"/>
          <a:tileRect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b="1" kern="1200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মৃত্যুঃ   </a:t>
          </a:r>
          <a:r>
            <a:rPr lang="bn-IN" sz="2800" b="0" kern="1200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১</a:t>
          </a:r>
          <a:r>
            <a:rPr lang="en-US" sz="2800" b="0" kern="1200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৯৫৪</a:t>
          </a:r>
          <a:r>
            <a:rPr lang="bn-IN" sz="2800" b="0" kern="1200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সালের </a:t>
          </a:r>
          <a:r>
            <a:rPr lang="en-US" sz="2800" b="0" kern="1200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০৮ </a:t>
          </a:r>
          <a:r>
            <a:rPr lang="en-US" sz="2800" b="0" kern="1200" dirty="0" err="1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নভেম্বর</a:t>
          </a:r>
          <a:r>
            <a:rPr lang="bn-IN" sz="2800" b="0" kern="1200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800" b="0" kern="1200" dirty="0" err="1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বাঁশদহ</a:t>
          </a:r>
          <a:r>
            <a:rPr lang="en-US" sz="2800" b="0" kern="1200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800" b="0" kern="1200" dirty="0" err="1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সাতক্ষীরা</a:t>
          </a:r>
          <a:r>
            <a:rPr lang="bn-IN" sz="2800" b="0" kern="1200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।  </a:t>
          </a:r>
          <a:endParaRPr lang="en-US" sz="2800" b="0" kern="1200" dirty="0">
            <a:solidFill>
              <a:sysClr val="windowText" lastClr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320431" y="486719"/>
        <a:ext cx="2264269" cy="13114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895892-F08E-4C5C-9EFD-6775778628DF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676429-13C8-471D-972B-BC7B36B71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231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4C4B4-E316-4E90-93DC-F2D6FB2135A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167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নোটঃ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ঘটনার</a:t>
            </a:r>
            <a:r>
              <a:rPr lang="en-US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মৌখিক</a:t>
            </a:r>
            <a:r>
              <a:rPr lang="en-US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করবেন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4C4B4-E316-4E90-93DC-F2D6FB2135A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270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নোটঃ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ঘটনার</a:t>
            </a:r>
            <a:r>
              <a:rPr lang="en-US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মৌখিক</a:t>
            </a:r>
            <a:r>
              <a:rPr lang="en-US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করবেন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4C4B4-E316-4E90-93DC-F2D6FB2135A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346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নোটঃ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টিগারের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উত্তরের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B44A4-05A3-4CC0-A8DA-781B5D88E9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037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06EF-F534-40A4-ABA1-B956338CCCAD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DD43D-9095-45BF-942B-13270B73D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064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06EF-F534-40A4-ABA1-B956338CCCAD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DD43D-9095-45BF-942B-13270B73D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500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06EF-F534-40A4-ABA1-B956338CCCAD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DD43D-9095-45BF-942B-13270B73D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728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06EF-F534-40A4-ABA1-B956338CCCAD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DD43D-9095-45BF-942B-13270B73D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296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06EF-F534-40A4-ABA1-B956338CCCAD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DD43D-9095-45BF-942B-13270B73D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004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06EF-F534-40A4-ABA1-B956338CCCAD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DD43D-9095-45BF-942B-13270B73D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219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06EF-F534-40A4-ABA1-B956338CCCAD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DD43D-9095-45BF-942B-13270B73D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752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06EF-F534-40A4-ABA1-B956338CCCAD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DD43D-9095-45BF-942B-13270B73D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00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8188812" y="6550223"/>
            <a:ext cx="395973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err="1" smtClean="0"/>
              <a:t>শরিফুল</a:t>
            </a:r>
            <a:r>
              <a:rPr lang="en-US" sz="900" dirty="0" smtClean="0"/>
              <a:t> </a:t>
            </a:r>
            <a:r>
              <a:rPr lang="en-US" sz="900" dirty="0" err="1" smtClean="0"/>
              <a:t>ইসলাম</a:t>
            </a:r>
            <a:r>
              <a:rPr lang="en-US" sz="900" dirty="0" smtClean="0"/>
              <a:t>, </a:t>
            </a:r>
            <a:r>
              <a:rPr lang="en-US" sz="900" dirty="0" err="1" smtClean="0"/>
              <a:t>সহকারী</a:t>
            </a:r>
            <a:r>
              <a:rPr lang="en-US" sz="900" dirty="0" smtClean="0"/>
              <a:t> </a:t>
            </a:r>
            <a:r>
              <a:rPr lang="en-US" sz="900" dirty="0" err="1" smtClean="0"/>
              <a:t>শিক্ষক</a:t>
            </a:r>
            <a:r>
              <a:rPr lang="en-US" sz="900" dirty="0" smtClean="0"/>
              <a:t>,</a:t>
            </a:r>
            <a:r>
              <a:rPr lang="en-US" sz="900" baseline="0" dirty="0" smtClean="0"/>
              <a:t> </a:t>
            </a:r>
            <a:r>
              <a:rPr lang="en-US" sz="900" baseline="0" dirty="0" err="1" smtClean="0"/>
              <a:t>চৌরাপাড়া</a:t>
            </a:r>
            <a:r>
              <a:rPr lang="en-US" sz="900" baseline="0" dirty="0" smtClean="0"/>
              <a:t> </a:t>
            </a:r>
            <a:r>
              <a:rPr lang="en-US" sz="900" baseline="0" dirty="0" err="1" smtClean="0"/>
              <a:t>ফাযিল</a:t>
            </a:r>
            <a:r>
              <a:rPr lang="en-US" sz="900" baseline="0" dirty="0" smtClean="0"/>
              <a:t> </a:t>
            </a:r>
            <a:r>
              <a:rPr lang="en-US" sz="900" baseline="0" dirty="0" err="1" smtClean="0"/>
              <a:t>মাদ্রাসা</a:t>
            </a:r>
            <a:r>
              <a:rPr lang="en-US" sz="900" baseline="0" dirty="0" smtClean="0"/>
              <a:t>, </a:t>
            </a:r>
            <a:r>
              <a:rPr lang="en-US" sz="900" baseline="0" dirty="0" err="1" smtClean="0"/>
              <a:t>নিয়ামতপুর</a:t>
            </a:r>
            <a:r>
              <a:rPr lang="en-US" sz="900" baseline="0" dirty="0" smtClean="0"/>
              <a:t>, </a:t>
            </a:r>
            <a:r>
              <a:rPr lang="en-US" sz="900" baseline="0" dirty="0" err="1" smtClean="0"/>
              <a:t>নওগাঁ</a:t>
            </a:r>
            <a:r>
              <a:rPr lang="en-US" sz="900" baseline="0" dirty="0" smtClean="0"/>
              <a:t>।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028853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06EF-F534-40A4-ABA1-B956338CCCAD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DD43D-9095-45BF-942B-13270B73D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7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06EF-F534-40A4-ABA1-B956338CCCAD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DD43D-9095-45BF-942B-13270B73D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447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D06EF-F534-40A4-ABA1-B956338CCCAD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DD43D-9095-45BF-942B-13270B73D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688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92000" y="54114"/>
            <a:ext cx="5808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3" t="26712" r="13636" b="23008"/>
          <a:stretch/>
        </p:blipFill>
        <p:spPr>
          <a:xfrm>
            <a:off x="259081" y="860613"/>
            <a:ext cx="11628120" cy="572844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01232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9223022" y="840949"/>
            <a:ext cx="2223911" cy="2009334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4290" tIns="34290" rIns="34290" bIns="34290" numCol="1" spcCol="1270" anchor="ctr" anchorCtr="0">
            <a:noAutofit/>
          </a:bodyPr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7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৩৬ </a:t>
            </a:r>
            <a:r>
              <a:rPr lang="en-US" sz="27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27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বয়সে</a:t>
            </a:r>
            <a:r>
              <a:rPr lang="en-US" sz="27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7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কাবা</a:t>
            </a:r>
            <a:r>
              <a:rPr lang="en-US" sz="27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গৃহের</a:t>
            </a:r>
            <a:r>
              <a:rPr lang="en-US" sz="27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বিচারকের</a:t>
            </a:r>
            <a:r>
              <a:rPr lang="en-US" sz="27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দায়িত্ব</a:t>
            </a:r>
            <a:r>
              <a:rPr lang="en-US" sz="27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</a:t>
            </a:r>
            <a:r>
              <a:rPr lang="en-US" sz="27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700" kern="1200" dirty="0"/>
          </a:p>
        </p:txBody>
      </p:sp>
      <p:sp>
        <p:nvSpPr>
          <p:cNvPr id="12" name="Oval 11"/>
          <p:cNvSpPr/>
          <p:nvPr/>
        </p:nvSpPr>
        <p:spPr>
          <a:xfrm>
            <a:off x="9438378" y="3962400"/>
            <a:ext cx="2144022" cy="2054649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4290" tIns="34290" rIns="34290" bIns="34290" numCol="1" spcCol="1270" anchor="ctr" anchorCtr="0">
            <a:noAutofit/>
          </a:bodyPr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7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৩০ </a:t>
            </a:r>
            <a:r>
              <a:rPr lang="en-US" sz="27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27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27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7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হেরা</a:t>
            </a:r>
            <a:r>
              <a:rPr lang="en-US" sz="27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পর্বতের</a:t>
            </a:r>
            <a:r>
              <a:rPr lang="en-US" sz="27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গুহায়</a:t>
            </a:r>
            <a:r>
              <a:rPr lang="en-US" sz="27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ধ্যান</a:t>
            </a:r>
            <a:r>
              <a:rPr lang="en-US" sz="27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মগ্ন</a:t>
            </a:r>
            <a:r>
              <a:rPr lang="en-US" sz="27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থাকতেন</a:t>
            </a:r>
            <a:r>
              <a:rPr lang="en-US" sz="27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7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179183" y="4100143"/>
            <a:ext cx="1916906" cy="1916906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4290" tIns="34290" rIns="34290" bIns="34290" numCol="1" spcCol="1270" anchor="ctr" anchorCtr="0">
            <a:noAutofit/>
          </a:bodyPr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7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৪০ </a:t>
            </a:r>
            <a:r>
              <a:rPr lang="en-US" sz="27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27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বয়সে</a:t>
            </a:r>
            <a:r>
              <a:rPr lang="en-US" sz="27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7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নব্যুয়ত</a:t>
            </a:r>
            <a:r>
              <a:rPr lang="en-US" sz="27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27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7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700" kern="1200" dirty="0"/>
          </a:p>
        </p:txBody>
      </p:sp>
      <p:sp>
        <p:nvSpPr>
          <p:cNvPr id="16" name="Oval 15"/>
          <p:cNvSpPr/>
          <p:nvPr/>
        </p:nvSpPr>
        <p:spPr>
          <a:xfrm>
            <a:off x="6179183" y="840949"/>
            <a:ext cx="2343928" cy="1916906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অবতীর্ণ</a:t>
            </a:r>
            <a:r>
              <a:rPr lang="en-US" sz="28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সুরা</a:t>
            </a:r>
            <a:r>
              <a:rPr lang="en-US" sz="28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আলাকের</a:t>
            </a:r>
            <a:r>
              <a:rPr lang="en-US" sz="28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8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28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আয়াত</a:t>
            </a:r>
            <a:r>
              <a:rPr lang="en-US" sz="28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7602444" y="2850284"/>
            <a:ext cx="2273300" cy="1231900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হজরত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সঃ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জীবনী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0" t="19304" r="19950" b="19417"/>
          <a:stretch/>
        </p:blipFill>
        <p:spPr>
          <a:xfrm>
            <a:off x="215900" y="1397000"/>
            <a:ext cx="5079999" cy="32385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  <a:bevelB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3" t="-225" r="15656" b="1907"/>
          <a:stretch/>
        </p:blipFill>
        <p:spPr>
          <a:xfrm>
            <a:off x="215898" y="1414320"/>
            <a:ext cx="5079999" cy="32402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4" t="17284" r="32071" b="18743"/>
          <a:stretch/>
        </p:blipFill>
        <p:spPr>
          <a:xfrm>
            <a:off x="215897" y="1377951"/>
            <a:ext cx="5080000" cy="322117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5896" y="1365682"/>
            <a:ext cx="5080001" cy="328886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8" name="TextBox 7"/>
          <p:cNvSpPr txBox="1"/>
          <p:nvPr/>
        </p:nvSpPr>
        <p:spPr>
          <a:xfrm>
            <a:off x="5390518" y="67730"/>
            <a:ext cx="1410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775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  <p:bldP spid="16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71999" y="565236"/>
            <a:ext cx="3048000" cy="45779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ectangle 2"/>
          <p:cNvSpPr/>
          <p:nvPr/>
        </p:nvSpPr>
        <p:spPr>
          <a:xfrm>
            <a:off x="5089153" y="145758"/>
            <a:ext cx="2013692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05528" rtl="0" eaLnBrk="1" latinLnBrk="0" hangingPunct="1">
              <a:defRPr sz="18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2763" algn="l" defTabSz="905528" rtl="0" eaLnBrk="1" latinLnBrk="0" hangingPunct="1">
              <a:defRPr sz="18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5528" algn="l" defTabSz="905528" rtl="0" eaLnBrk="1" latinLnBrk="0" hangingPunct="1">
              <a:defRPr sz="18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8291" algn="l" defTabSz="905528" rtl="0" eaLnBrk="1" latinLnBrk="0" hangingPunct="1">
              <a:defRPr sz="18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1055" algn="l" defTabSz="905528" rtl="0" eaLnBrk="1" latinLnBrk="0" hangingPunct="1">
              <a:defRPr sz="18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63818" algn="l" defTabSz="905528" rtl="0" eaLnBrk="1" latinLnBrk="0" hangingPunct="1">
              <a:defRPr sz="18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16582" algn="l" defTabSz="905528" rtl="0" eaLnBrk="1" latinLnBrk="0" hangingPunct="1">
              <a:defRPr sz="18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9346" algn="l" defTabSz="905528" rtl="0" eaLnBrk="1" latinLnBrk="0" hangingPunct="1">
              <a:defRPr sz="18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22109" algn="l" defTabSz="905528" rtl="0" eaLnBrk="1" latinLnBrk="0" hangingPunct="1">
              <a:defRPr sz="18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8422" y="4814398"/>
            <a:ext cx="66896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হজরত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as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9400" y="5671188"/>
            <a:ext cx="714330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হজরত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মৃত্যু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as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19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0518" y="118533"/>
            <a:ext cx="1410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4961083" y="2844695"/>
            <a:ext cx="1644494" cy="1356552"/>
          </a:xfrm>
          <a:custGeom>
            <a:avLst/>
            <a:gdLst>
              <a:gd name="connsiteX0" fmla="*/ 0 w 1644494"/>
              <a:gd name="connsiteY0" fmla="*/ 678276 h 1356552"/>
              <a:gd name="connsiteX1" fmla="*/ 822247 w 1644494"/>
              <a:gd name="connsiteY1" fmla="*/ 0 h 1356552"/>
              <a:gd name="connsiteX2" fmla="*/ 1644494 w 1644494"/>
              <a:gd name="connsiteY2" fmla="*/ 678276 h 1356552"/>
              <a:gd name="connsiteX3" fmla="*/ 822247 w 1644494"/>
              <a:gd name="connsiteY3" fmla="*/ 1356552 h 1356552"/>
              <a:gd name="connsiteX4" fmla="*/ 0 w 1644494"/>
              <a:gd name="connsiteY4" fmla="*/ 678276 h 13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4494" h="1356552">
                <a:moveTo>
                  <a:pt x="0" y="678276"/>
                </a:moveTo>
                <a:cubicBezTo>
                  <a:pt x="0" y="303675"/>
                  <a:pt x="368133" y="0"/>
                  <a:pt x="822247" y="0"/>
                </a:cubicBezTo>
                <a:cubicBezTo>
                  <a:pt x="1276361" y="0"/>
                  <a:pt x="1644494" y="303675"/>
                  <a:pt x="1644494" y="678276"/>
                </a:cubicBezTo>
                <a:cubicBezTo>
                  <a:pt x="1644494" y="1052877"/>
                  <a:pt x="1276361" y="1356552"/>
                  <a:pt x="822247" y="1356552"/>
                </a:cubicBezTo>
                <a:cubicBezTo>
                  <a:pt x="368133" y="1356552"/>
                  <a:pt x="0" y="1052877"/>
                  <a:pt x="0" y="678276"/>
                </a:cubicBezTo>
                <a:close/>
              </a:path>
            </a:pathLst>
          </a:custGeom>
          <a:gradFill flip="none" rotWithShape="1">
            <a:gsLst>
              <a:gs pos="0">
                <a:schemeClr val="lt1">
                  <a:hueOff val="0"/>
                  <a:satOff val="0"/>
                  <a:lumOff val="0"/>
                  <a:shade val="30000"/>
                  <a:satMod val="115000"/>
                </a:schemeClr>
              </a:gs>
              <a:gs pos="50000">
                <a:schemeClr val="lt1">
                  <a:hueOff val="0"/>
                  <a:satOff val="0"/>
                  <a:lumOff val="0"/>
                  <a:shade val="67500"/>
                  <a:satMod val="115000"/>
                </a:schemeClr>
              </a:gs>
              <a:gs pos="100000">
                <a:schemeClr val="lt1">
                  <a:hueOff val="0"/>
                  <a:satOff val="0"/>
                  <a:lumOff val="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1311" tIns="229142" rIns="271311" bIns="229142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নবী</a:t>
            </a:r>
            <a:r>
              <a:rPr lang="en-US" sz="24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করিম</a:t>
            </a:r>
            <a:r>
              <a:rPr lang="en-US" sz="24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(স) </a:t>
            </a:r>
            <a:r>
              <a:rPr lang="en-US" sz="24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24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প্রচার</a:t>
            </a:r>
            <a:r>
              <a:rPr lang="en-US" sz="24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eeform 5"/>
          <p:cNvSpPr/>
          <p:nvPr/>
        </p:nvSpPr>
        <p:spPr>
          <a:xfrm rot="16200000">
            <a:off x="5574350" y="2231606"/>
            <a:ext cx="417962" cy="461227"/>
          </a:xfrm>
          <a:custGeom>
            <a:avLst/>
            <a:gdLst>
              <a:gd name="connsiteX0" fmla="*/ 0 w 417962"/>
              <a:gd name="connsiteY0" fmla="*/ 92245 h 461227"/>
              <a:gd name="connsiteX1" fmla="*/ 208981 w 417962"/>
              <a:gd name="connsiteY1" fmla="*/ 92245 h 461227"/>
              <a:gd name="connsiteX2" fmla="*/ 208981 w 417962"/>
              <a:gd name="connsiteY2" fmla="*/ 0 h 461227"/>
              <a:gd name="connsiteX3" fmla="*/ 417962 w 417962"/>
              <a:gd name="connsiteY3" fmla="*/ 230614 h 461227"/>
              <a:gd name="connsiteX4" fmla="*/ 208981 w 417962"/>
              <a:gd name="connsiteY4" fmla="*/ 461227 h 461227"/>
              <a:gd name="connsiteX5" fmla="*/ 208981 w 417962"/>
              <a:gd name="connsiteY5" fmla="*/ 368982 h 461227"/>
              <a:gd name="connsiteX6" fmla="*/ 0 w 417962"/>
              <a:gd name="connsiteY6" fmla="*/ 368982 h 461227"/>
              <a:gd name="connsiteX7" fmla="*/ 0 w 417962"/>
              <a:gd name="connsiteY7" fmla="*/ 92245 h 461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7962" h="461227">
                <a:moveTo>
                  <a:pt x="0" y="92245"/>
                </a:moveTo>
                <a:lnTo>
                  <a:pt x="208981" y="92245"/>
                </a:lnTo>
                <a:lnTo>
                  <a:pt x="208981" y="0"/>
                </a:lnTo>
                <a:lnTo>
                  <a:pt x="417962" y="230614"/>
                </a:lnTo>
                <a:lnTo>
                  <a:pt x="208981" y="461227"/>
                </a:lnTo>
                <a:lnTo>
                  <a:pt x="208981" y="368982"/>
                </a:lnTo>
                <a:lnTo>
                  <a:pt x="0" y="368982"/>
                </a:lnTo>
                <a:lnTo>
                  <a:pt x="0" y="92245"/>
                </a:lnTo>
                <a:close/>
              </a:path>
            </a:pathLst>
          </a:custGeom>
        </p:spPr>
        <p:style>
          <a:lnRef idx="0">
            <a:schemeClr val="accent2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-1" tIns="92245" rIns="125389" bIns="92245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900" kern="1200"/>
          </a:p>
        </p:txBody>
      </p:sp>
      <p:sp>
        <p:nvSpPr>
          <p:cNvPr id="7" name="Freeform 6"/>
          <p:cNvSpPr/>
          <p:nvPr/>
        </p:nvSpPr>
        <p:spPr>
          <a:xfrm>
            <a:off x="5172882" y="835189"/>
            <a:ext cx="1220897" cy="1220897"/>
          </a:xfrm>
          <a:custGeom>
            <a:avLst/>
            <a:gdLst>
              <a:gd name="connsiteX0" fmla="*/ 0 w 1220897"/>
              <a:gd name="connsiteY0" fmla="*/ 610449 h 1220897"/>
              <a:gd name="connsiteX1" fmla="*/ 610449 w 1220897"/>
              <a:gd name="connsiteY1" fmla="*/ 0 h 1220897"/>
              <a:gd name="connsiteX2" fmla="*/ 1220898 w 1220897"/>
              <a:gd name="connsiteY2" fmla="*/ 610449 h 1220897"/>
              <a:gd name="connsiteX3" fmla="*/ 610449 w 1220897"/>
              <a:gd name="connsiteY3" fmla="*/ 1220898 h 1220897"/>
              <a:gd name="connsiteX4" fmla="*/ 0 w 1220897"/>
              <a:gd name="connsiteY4" fmla="*/ 610449 h 1220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897" h="1220897">
                <a:moveTo>
                  <a:pt x="0" y="610449"/>
                </a:moveTo>
                <a:cubicBezTo>
                  <a:pt x="0" y="273307"/>
                  <a:pt x="273307" y="0"/>
                  <a:pt x="610449" y="0"/>
                </a:cubicBezTo>
                <a:cubicBezTo>
                  <a:pt x="947591" y="0"/>
                  <a:pt x="1220898" y="273307"/>
                  <a:pt x="1220898" y="610449"/>
                </a:cubicBezTo>
                <a:cubicBezTo>
                  <a:pt x="1220898" y="947591"/>
                  <a:pt x="947591" y="1220898"/>
                  <a:pt x="610449" y="1220898"/>
                </a:cubicBezTo>
                <a:cubicBezTo>
                  <a:pt x="273307" y="1220898"/>
                  <a:pt x="0" y="947591"/>
                  <a:pt x="0" y="610449"/>
                </a:cubicBez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4196" tIns="204196" rIns="204196" bIns="204196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নবুয়্যাত</a:t>
            </a:r>
            <a:r>
              <a:rPr lang="en-US" sz="20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প্রাপ্তির</a:t>
            </a:r>
            <a:r>
              <a:rPr lang="en-US" sz="20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20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20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প্রচার</a:t>
            </a:r>
            <a:r>
              <a:rPr lang="en-US" sz="20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20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eeform 7"/>
          <p:cNvSpPr/>
          <p:nvPr/>
        </p:nvSpPr>
        <p:spPr>
          <a:xfrm rot="18900000">
            <a:off x="6357875" y="2543352"/>
            <a:ext cx="348922" cy="461227"/>
          </a:xfrm>
          <a:custGeom>
            <a:avLst/>
            <a:gdLst>
              <a:gd name="connsiteX0" fmla="*/ 0 w 348922"/>
              <a:gd name="connsiteY0" fmla="*/ 92245 h 461227"/>
              <a:gd name="connsiteX1" fmla="*/ 174461 w 348922"/>
              <a:gd name="connsiteY1" fmla="*/ 92245 h 461227"/>
              <a:gd name="connsiteX2" fmla="*/ 174461 w 348922"/>
              <a:gd name="connsiteY2" fmla="*/ 0 h 461227"/>
              <a:gd name="connsiteX3" fmla="*/ 348922 w 348922"/>
              <a:gd name="connsiteY3" fmla="*/ 230614 h 461227"/>
              <a:gd name="connsiteX4" fmla="*/ 174461 w 348922"/>
              <a:gd name="connsiteY4" fmla="*/ 461227 h 461227"/>
              <a:gd name="connsiteX5" fmla="*/ 174461 w 348922"/>
              <a:gd name="connsiteY5" fmla="*/ 368982 h 461227"/>
              <a:gd name="connsiteX6" fmla="*/ 0 w 348922"/>
              <a:gd name="connsiteY6" fmla="*/ 368982 h 461227"/>
              <a:gd name="connsiteX7" fmla="*/ 0 w 348922"/>
              <a:gd name="connsiteY7" fmla="*/ 92245 h 461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8922" h="461227">
                <a:moveTo>
                  <a:pt x="0" y="92245"/>
                </a:moveTo>
                <a:lnTo>
                  <a:pt x="174461" y="92245"/>
                </a:lnTo>
                <a:lnTo>
                  <a:pt x="174461" y="0"/>
                </a:lnTo>
                <a:lnTo>
                  <a:pt x="348922" y="230614"/>
                </a:lnTo>
                <a:lnTo>
                  <a:pt x="174461" y="461227"/>
                </a:lnTo>
                <a:lnTo>
                  <a:pt x="174461" y="368982"/>
                </a:lnTo>
                <a:lnTo>
                  <a:pt x="0" y="368982"/>
                </a:lnTo>
                <a:lnTo>
                  <a:pt x="0" y="92245"/>
                </a:lnTo>
                <a:close/>
              </a:path>
            </a:pathLst>
          </a:custGeom>
        </p:spPr>
        <p:style>
          <a:lnRef idx="0">
            <a:schemeClr val="accent2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-1" tIns="92245" rIns="104677" bIns="92244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900" kern="1200"/>
          </a:p>
        </p:txBody>
      </p:sp>
      <p:sp>
        <p:nvSpPr>
          <p:cNvPr id="9" name="Freeform 8"/>
          <p:cNvSpPr/>
          <p:nvPr/>
        </p:nvSpPr>
        <p:spPr>
          <a:xfrm>
            <a:off x="6474693" y="1134756"/>
            <a:ext cx="1555069" cy="1529768"/>
          </a:xfrm>
          <a:custGeom>
            <a:avLst/>
            <a:gdLst>
              <a:gd name="connsiteX0" fmla="*/ 0 w 1555069"/>
              <a:gd name="connsiteY0" fmla="*/ 610449 h 1220897"/>
              <a:gd name="connsiteX1" fmla="*/ 777535 w 1555069"/>
              <a:gd name="connsiteY1" fmla="*/ 0 h 1220897"/>
              <a:gd name="connsiteX2" fmla="*/ 1555070 w 1555069"/>
              <a:gd name="connsiteY2" fmla="*/ 610449 h 1220897"/>
              <a:gd name="connsiteX3" fmla="*/ 777535 w 1555069"/>
              <a:gd name="connsiteY3" fmla="*/ 1220898 h 1220897"/>
              <a:gd name="connsiteX4" fmla="*/ 0 w 1555069"/>
              <a:gd name="connsiteY4" fmla="*/ 610449 h 1220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5069" h="1220897">
                <a:moveTo>
                  <a:pt x="0" y="610449"/>
                </a:moveTo>
                <a:cubicBezTo>
                  <a:pt x="0" y="273307"/>
                  <a:pt x="348114" y="0"/>
                  <a:pt x="777535" y="0"/>
                </a:cubicBezTo>
                <a:cubicBezTo>
                  <a:pt x="1206956" y="0"/>
                  <a:pt x="1555070" y="273307"/>
                  <a:pt x="1555070" y="610449"/>
                </a:cubicBezTo>
                <a:cubicBezTo>
                  <a:pt x="1555070" y="947591"/>
                  <a:pt x="1206956" y="1220898"/>
                  <a:pt x="777535" y="1220898"/>
                </a:cubicBezTo>
                <a:cubicBezTo>
                  <a:pt x="348114" y="1220898"/>
                  <a:pt x="0" y="947591"/>
                  <a:pt x="0" y="610449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3135" tIns="204196" rIns="253135" bIns="204196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20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20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কারী</a:t>
            </a:r>
            <a:r>
              <a:rPr lang="en-US" sz="20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0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r>
              <a:rPr lang="en-US" sz="20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বিবি</a:t>
            </a:r>
            <a:r>
              <a:rPr lang="en-US" sz="20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খাদিজা</a:t>
            </a:r>
            <a:r>
              <a:rPr lang="en-US" sz="20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0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eeform 9"/>
          <p:cNvSpPr/>
          <p:nvPr/>
        </p:nvSpPr>
        <p:spPr>
          <a:xfrm rot="53298">
            <a:off x="6725205" y="3309199"/>
            <a:ext cx="288617" cy="461227"/>
          </a:xfrm>
          <a:custGeom>
            <a:avLst/>
            <a:gdLst>
              <a:gd name="connsiteX0" fmla="*/ 0 w 288617"/>
              <a:gd name="connsiteY0" fmla="*/ 92245 h 461227"/>
              <a:gd name="connsiteX1" fmla="*/ 144309 w 288617"/>
              <a:gd name="connsiteY1" fmla="*/ 92245 h 461227"/>
              <a:gd name="connsiteX2" fmla="*/ 144309 w 288617"/>
              <a:gd name="connsiteY2" fmla="*/ 0 h 461227"/>
              <a:gd name="connsiteX3" fmla="*/ 288617 w 288617"/>
              <a:gd name="connsiteY3" fmla="*/ 230614 h 461227"/>
              <a:gd name="connsiteX4" fmla="*/ 144309 w 288617"/>
              <a:gd name="connsiteY4" fmla="*/ 461227 h 461227"/>
              <a:gd name="connsiteX5" fmla="*/ 144309 w 288617"/>
              <a:gd name="connsiteY5" fmla="*/ 368982 h 461227"/>
              <a:gd name="connsiteX6" fmla="*/ 0 w 288617"/>
              <a:gd name="connsiteY6" fmla="*/ 368982 h 461227"/>
              <a:gd name="connsiteX7" fmla="*/ 0 w 288617"/>
              <a:gd name="connsiteY7" fmla="*/ 92245 h 461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8617" h="461227">
                <a:moveTo>
                  <a:pt x="0" y="92245"/>
                </a:moveTo>
                <a:lnTo>
                  <a:pt x="144309" y="92245"/>
                </a:lnTo>
                <a:lnTo>
                  <a:pt x="144309" y="0"/>
                </a:lnTo>
                <a:lnTo>
                  <a:pt x="288617" y="230614"/>
                </a:lnTo>
                <a:lnTo>
                  <a:pt x="144309" y="461227"/>
                </a:lnTo>
                <a:lnTo>
                  <a:pt x="144309" y="368982"/>
                </a:lnTo>
                <a:lnTo>
                  <a:pt x="0" y="368982"/>
                </a:lnTo>
                <a:lnTo>
                  <a:pt x="0" y="92245"/>
                </a:lnTo>
                <a:close/>
              </a:path>
            </a:pathLst>
          </a:custGeom>
        </p:spPr>
        <p:style>
          <a:lnRef idx="0">
            <a:schemeClr val="accent2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-1" tIns="92245" rIns="86585" bIns="92244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900" kern="1200"/>
          </a:p>
        </p:txBody>
      </p:sp>
      <p:sp>
        <p:nvSpPr>
          <p:cNvPr id="11" name="Freeform 10"/>
          <p:cNvSpPr/>
          <p:nvPr/>
        </p:nvSpPr>
        <p:spPr>
          <a:xfrm>
            <a:off x="7149320" y="2671201"/>
            <a:ext cx="2471572" cy="1502559"/>
          </a:xfrm>
          <a:custGeom>
            <a:avLst/>
            <a:gdLst>
              <a:gd name="connsiteX0" fmla="*/ 0 w 2471572"/>
              <a:gd name="connsiteY0" fmla="*/ 610449 h 1220897"/>
              <a:gd name="connsiteX1" fmla="*/ 1235786 w 2471572"/>
              <a:gd name="connsiteY1" fmla="*/ 0 h 1220897"/>
              <a:gd name="connsiteX2" fmla="*/ 2471572 w 2471572"/>
              <a:gd name="connsiteY2" fmla="*/ 610449 h 1220897"/>
              <a:gd name="connsiteX3" fmla="*/ 1235786 w 2471572"/>
              <a:gd name="connsiteY3" fmla="*/ 1220898 h 1220897"/>
              <a:gd name="connsiteX4" fmla="*/ 0 w 2471572"/>
              <a:gd name="connsiteY4" fmla="*/ 610449 h 1220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1572" h="1220897">
                <a:moveTo>
                  <a:pt x="0" y="610449"/>
                </a:moveTo>
                <a:cubicBezTo>
                  <a:pt x="0" y="273307"/>
                  <a:pt x="553280" y="0"/>
                  <a:pt x="1235786" y="0"/>
                </a:cubicBezTo>
                <a:cubicBezTo>
                  <a:pt x="1918292" y="0"/>
                  <a:pt x="2471572" y="273307"/>
                  <a:pt x="2471572" y="610449"/>
                </a:cubicBezTo>
                <a:cubicBezTo>
                  <a:pt x="2471572" y="947591"/>
                  <a:pt x="1918292" y="1220898"/>
                  <a:pt x="1235786" y="1220898"/>
                </a:cubicBezTo>
                <a:cubicBezTo>
                  <a:pt x="553280" y="1220898"/>
                  <a:pt x="0" y="947591"/>
                  <a:pt x="0" y="610449"/>
                </a:cubicBez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7353" tIns="204196" rIns="387353" bIns="204196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হজরত</a:t>
            </a:r>
            <a:r>
              <a:rPr lang="en-US" sz="20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20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সাফা</a:t>
            </a:r>
            <a:r>
              <a:rPr lang="en-US" sz="20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পর্বতের</a:t>
            </a:r>
            <a:r>
              <a:rPr lang="en-US" sz="20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0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দাড়িয়ে</a:t>
            </a:r>
            <a:r>
              <a:rPr lang="en-US" sz="20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20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দাওয়াত</a:t>
            </a:r>
            <a:r>
              <a:rPr lang="en-US" sz="20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US" sz="20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20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reeform 11"/>
          <p:cNvSpPr/>
          <p:nvPr/>
        </p:nvSpPr>
        <p:spPr>
          <a:xfrm rot="2700000">
            <a:off x="6355862" y="4032506"/>
            <a:ext cx="335234" cy="461227"/>
          </a:xfrm>
          <a:custGeom>
            <a:avLst/>
            <a:gdLst>
              <a:gd name="connsiteX0" fmla="*/ 0 w 335234"/>
              <a:gd name="connsiteY0" fmla="*/ 92245 h 461227"/>
              <a:gd name="connsiteX1" fmla="*/ 167617 w 335234"/>
              <a:gd name="connsiteY1" fmla="*/ 92245 h 461227"/>
              <a:gd name="connsiteX2" fmla="*/ 167617 w 335234"/>
              <a:gd name="connsiteY2" fmla="*/ 0 h 461227"/>
              <a:gd name="connsiteX3" fmla="*/ 335234 w 335234"/>
              <a:gd name="connsiteY3" fmla="*/ 230614 h 461227"/>
              <a:gd name="connsiteX4" fmla="*/ 167617 w 335234"/>
              <a:gd name="connsiteY4" fmla="*/ 461227 h 461227"/>
              <a:gd name="connsiteX5" fmla="*/ 167617 w 335234"/>
              <a:gd name="connsiteY5" fmla="*/ 368982 h 461227"/>
              <a:gd name="connsiteX6" fmla="*/ 0 w 335234"/>
              <a:gd name="connsiteY6" fmla="*/ 368982 h 461227"/>
              <a:gd name="connsiteX7" fmla="*/ 0 w 335234"/>
              <a:gd name="connsiteY7" fmla="*/ 92245 h 461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5234" h="461227">
                <a:moveTo>
                  <a:pt x="0" y="92245"/>
                </a:moveTo>
                <a:lnTo>
                  <a:pt x="167617" y="92245"/>
                </a:lnTo>
                <a:lnTo>
                  <a:pt x="167617" y="0"/>
                </a:lnTo>
                <a:lnTo>
                  <a:pt x="335234" y="230614"/>
                </a:lnTo>
                <a:lnTo>
                  <a:pt x="167617" y="461227"/>
                </a:lnTo>
                <a:lnTo>
                  <a:pt x="167617" y="368982"/>
                </a:lnTo>
                <a:lnTo>
                  <a:pt x="0" y="368982"/>
                </a:lnTo>
                <a:lnTo>
                  <a:pt x="0" y="92245"/>
                </a:lnTo>
                <a:close/>
              </a:path>
            </a:pathLst>
          </a:custGeom>
        </p:spPr>
        <p:style>
          <a:lnRef idx="0">
            <a:schemeClr val="accent2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92244" rIns="100569" bIns="92245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900" kern="1200"/>
          </a:p>
        </p:txBody>
      </p:sp>
      <p:sp>
        <p:nvSpPr>
          <p:cNvPr id="13" name="Freeform 12"/>
          <p:cNvSpPr/>
          <p:nvPr/>
        </p:nvSpPr>
        <p:spPr>
          <a:xfrm>
            <a:off x="6389022" y="4381419"/>
            <a:ext cx="1726410" cy="1220897"/>
          </a:xfrm>
          <a:custGeom>
            <a:avLst/>
            <a:gdLst>
              <a:gd name="connsiteX0" fmla="*/ 0 w 1726410"/>
              <a:gd name="connsiteY0" fmla="*/ 610449 h 1220897"/>
              <a:gd name="connsiteX1" fmla="*/ 863205 w 1726410"/>
              <a:gd name="connsiteY1" fmla="*/ 0 h 1220897"/>
              <a:gd name="connsiteX2" fmla="*/ 1726410 w 1726410"/>
              <a:gd name="connsiteY2" fmla="*/ 610449 h 1220897"/>
              <a:gd name="connsiteX3" fmla="*/ 863205 w 1726410"/>
              <a:gd name="connsiteY3" fmla="*/ 1220898 h 1220897"/>
              <a:gd name="connsiteX4" fmla="*/ 0 w 1726410"/>
              <a:gd name="connsiteY4" fmla="*/ 610449 h 1220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6410" h="1220897">
                <a:moveTo>
                  <a:pt x="0" y="610449"/>
                </a:moveTo>
                <a:cubicBezTo>
                  <a:pt x="0" y="273307"/>
                  <a:pt x="386470" y="0"/>
                  <a:pt x="863205" y="0"/>
                </a:cubicBezTo>
                <a:cubicBezTo>
                  <a:pt x="1339940" y="0"/>
                  <a:pt x="1726410" y="273307"/>
                  <a:pt x="1726410" y="610449"/>
                </a:cubicBezTo>
                <a:cubicBezTo>
                  <a:pt x="1726410" y="947591"/>
                  <a:pt x="1339940" y="1220898"/>
                  <a:pt x="863205" y="1220898"/>
                </a:cubicBezTo>
                <a:cubicBezTo>
                  <a:pt x="386470" y="1220898"/>
                  <a:pt x="0" y="947591"/>
                  <a:pt x="0" y="610449"/>
                </a:cubicBezTo>
                <a:close/>
              </a:path>
            </a:pathLst>
          </a:custGeom>
          <a:gradFill flip="none" rotWithShape="1">
            <a:gsLst>
              <a:gs pos="0">
                <a:schemeClr val="lt1">
                  <a:hueOff val="0"/>
                  <a:satOff val="0"/>
                  <a:lumOff val="0"/>
                  <a:shade val="30000"/>
                  <a:satMod val="115000"/>
                </a:schemeClr>
              </a:gs>
              <a:gs pos="50000">
                <a:schemeClr val="lt1">
                  <a:hueOff val="0"/>
                  <a:satOff val="0"/>
                  <a:lumOff val="0"/>
                  <a:shade val="67500"/>
                  <a:satMod val="115000"/>
                </a:schemeClr>
              </a:gs>
              <a:gs pos="100000">
                <a:schemeClr val="lt1">
                  <a:hueOff val="0"/>
                  <a:satOff val="0"/>
                  <a:lumOff val="0"/>
                  <a:shade val="100000"/>
                  <a:satMod val="115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8227" tIns="204196" rIns="278227" bIns="204196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চাচা</a:t>
            </a:r>
            <a:r>
              <a:rPr lang="en-US" sz="20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হামজা</a:t>
            </a:r>
            <a:r>
              <a:rPr lang="en-US" sz="20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 </a:t>
            </a:r>
            <a:r>
              <a:rPr lang="en-US" sz="20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ইবনে</a:t>
            </a:r>
            <a:r>
              <a:rPr lang="en-US" sz="20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খাত্তাবের</a:t>
            </a:r>
            <a:r>
              <a:rPr lang="en-US" sz="20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20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17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17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Freeform 13"/>
          <p:cNvSpPr/>
          <p:nvPr/>
        </p:nvSpPr>
        <p:spPr>
          <a:xfrm rot="5400000">
            <a:off x="5524544" y="4444262"/>
            <a:ext cx="517573" cy="461227"/>
          </a:xfrm>
          <a:custGeom>
            <a:avLst/>
            <a:gdLst>
              <a:gd name="connsiteX0" fmla="*/ 0 w 517573"/>
              <a:gd name="connsiteY0" fmla="*/ 92245 h 461227"/>
              <a:gd name="connsiteX1" fmla="*/ 286960 w 517573"/>
              <a:gd name="connsiteY1" fmla="*/ 92245 h 461227"/>
              <a:gd name="connsiteX2" fmla="*/ 286960 w 517573"/>
              <a:gd name="connsiteY2" fmla="*/ 0 h 461227"/>
              <a:gd name="connsiteX3" fmla="*/ 517573 w 517573"/>
              <a:gd name="connsiteY3" fmla="*/ 230614 h 461227"/>
              <a:gd name="connsiteX4" fmla="*/ 286960 w 517573"/>
              <a:gd name="connsiteY4" fmla="*/ 461227 h 461227"/>
              <a:gd name="connsiteX5" fmla="*/ 286960 w 517573"/>
              <a:gd name="connsiteY5" fmla="*/ 368982 h 461227"/>
              <a:gd name="connsiteX6" fmla="*/ 0 w 517573"/>
              <a:gd name="connsiteY6" fmla="*/ 368982 h 461227"/>
              <a:gd name="connsiteX7" fmla="*/ 0 w 517573"/>
              <a:gd name="connsiteY7" fmla="*/ 92245 h 461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7573" h="461227">
                <a:moveTo>
                  <a:pt x="0" y="92245"/>
                </a:moveTo>
                <a:lnTo>
                  <a:pt x="286960" y="92245"/>
                </a:lnTo>
                <a:lnTo>
                  <a:pt x="286960" y="0"/>
                </a:lnTo>
                <a:lnTo>
                  <a:pt x="517573" y="230614"/>
                </a:lnTo>
                <a:lnTo>
                  <a:pt x="286960" y="461227"/>
                </a:lnTo>
                <a:lnTo>
                  <a:pt x="286960" y="368982"/>
                </a:lnTo>
                <a:lnTo>
                  <a:pt x="0" y="368982"/>
                </a:lnTo>
                <a:lnTo>
                  <a:pt x="0" y="92245"/>
                </a:lnTo>
                <a:close/>
              </a:path>
            </a:pathLst>
          </a:custGeom>
        </p:spPr>
        <p:style>
          <a:lnRef idx="0">
            <a:schemeClr val="accent2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92244" rIns="138368" bIns="92246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900" kern="1200"/>
          </a:p>
        </p:txBody>
      </p:sp>
      <p:sp>
        <p:nvSpPr>
          <p:cNvPr id="15" name="Freeform 14"/>
          <p:cNvSpPr/>
          <p:nvPr/>
        </p:nvSpPr>
        <p:spPr>
          <a:xfrm>
            <a:off x="5172882" y="5177801"/>
            <a:ext cx="1220897" cy="845007"/>
          </a:xfrm>
          <a:custGeom>
            <a:avLst/>
            <a:gdLst>
              <a:gd name="connsiteX0" fmla="*/ 0 w 1220897"/>
              <a:gd name="connsiteY0" fmla="*/ 422504 h 845007"/>
              <a:gd name="connsiteX1" fmla="*/ 610449 w 1220897"/>
              <a:gd name="connsiteY1" fmla="*/ 0 h 845007"/>
              <a:gd name="connsiteX2" fmla="*/ 1220898 w 1220897"/>
              <a:gd name="connsiteY2" fmla="*/ 422504 h 845007"/>
              <a:gd name="connsiteX3" fmla="*/ 610449 w 1220897"/>
              <a:gd name="connsiteY3" fmla="*/ 845008 h 845007"/>
              <a:gd name="connsiteX4" fmla="*/ 0 w 1220897"/>
              <a:gd name="connsiteY4" fmla="*/ 422504 h 845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897" h="845007">
                <a:moveTo>
                  <a:pt x="0" y="422504"/>
                </a:moveTo>
                <a:cubicBezTo>
                  <a:pt x="0" y="189161"/>
                  <a:pt x="273307" y="0"/>
                  <a:pt x="610449" y="0"/>
                </a:cubicBezTo>
                <a:cubicBezTo>
                  <a:pt x="947591" y="0"/>
                  <a:pt x="1220898" y="189161"/>
                  <a:pt x="1220898" y="422504"/>
                </a:cubicBezTo>
                <a:cubicBezTo>
                  <a:pt x="1220898" y="655847"/>
                  <a:pt x="947591" y="845008"/>
                  <a:pt x="610449" y="845008"/>
                </a:cubicBezTo>
                <a:cubicBezTo>
                  <a:pt x="273307" y="845008"/>
                  <a:pt x="0" y="655847"/>
                  <a:pt x="0" y="422504"/>
                </a:cubicBezTo>
                <a:close/>
              </a:path>
            </a:pathLst>
          </a:custGeom>
          <a:gradFill flip="none" rotWithShape="1">
            <a:gsLst>
              <a:gs pos="0">
                <a:schemeClr val="lt1">
                  <a:hueOff val="0"/>
                  <a:satOff val="0"/>
                  <a:lumOff val="0"/>
                  <a:shade val="30000"/>
                  <a:satMod val="115000"/>
                </a:schemeClr>
              </a:gs>
              <a:gs pos="50000">
                <a:schemeClr val="lt1">
                  <a:hueOff val="0"/>
                  <a:satOff val="0"/>
                  <a:lumOff val="0"/>
                  <a:shade val="67500"/>
                  <a:satMod val="115000"/>
                </a:schemeClr>
              </a:gs>
              <a:gs pos="100000">
                <a:schemeClr val="lt1">
                  <a:hueOff val="0"/>
                  <a:satOff val="0"/>
                  <a:lumOff val="0"/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4196" tIns="149148" rIns="204196" bIns="149148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মিরাজ</a:t>
            </a:r>
            <a:r>
              <a:rPr lang="en-US" sz="20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20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Freeform 15"/>
          <p:cNvSpPr/>
          <p:nvPr/>
        </p:nvSpPr>
        <p:spPr>
          <a:xfrm rot="18900000">
            <a:off x="4826387" y="4060246"/>
            <a:ext cx="378107" cy="461228"/>
          </a:xfrm>
          <a:custGeom>
            <a:avLst/>
            <a:gdLst>
              <a:gd name="connsiteX0" fmla="*/ 0 w 378106"/>
              <a:gd name="connsiteY0" fmla="*/ 92245 h 461227"/>
              <a:gd name="connsiteX1" fmla="*/ 189053 w 378106"/>
              <a:gd name="connsiteY1" fmla="*/ 92245 h 461227"/>
              <a:gd name="connsiteX2" fmla="*/ 189053 w 378106"/>
              <a:gd name="connsiteY2" fmla="*/ 0 h 461227"/>
              <a:gd name="connsiteX3" fmla="*/ 378106 w 378106"/>
              <a:gd name="connsiteY3" fmla="*/ 230614 h 461227"/>
              <a:gd name="connsiteX4" fmla="*/ 189053 w 378106"/>
              <a:gd name="connsiteY4" fmla="*/ 461227 h 461227"/>
              <a:gd name="connsiteX5" fmla="*/ 189053 w 378106"/>
              <a:gd name="connsiteY5" fmla="*/ 368982 h 461227"/>
              <a:gd name="connsiteX6" fmla="*/ 0 w 378106"/>
              <a:gd name="connsiteY6" fmla="*/ 368982 h 461227"/>
              <a:gd name="connsiteX7" fmla="*/ 0 w 378106"/>
              <a:gd name="connsiteY7" fmla="*/ 92245 h 461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8106" h="461227">
                <a:moveTo>
                  <a:pt x="378106" y="368982"/>
                </a:moveTo>
                <a:lnTo>
                  <a:pt x="189053" y="368982"/>
                </a:lnTo>
                <a:lnTo>
                  <a:pt x="189053" y="461227"/>
                </a:lnTo>
                <a:lnTo>
                  <a:pt x="0" y="230613"/>
                </a:lnTo>
                <a:lnTo>
                  <a:pt x="189053" y="0"/>
                </a:lnTo>
                <a:lnTo>
                  <a:pt x="189053" y="92245"/>
                </a:lnTo>
                <a:lnTo>
                  <a:pt x="378106" y="92245"/>
                </a:lnTo>
                <a:lnTo>
                  <a:pt x="378106" y="368982"/>
                </a:lnTo>
                <a:close/>
              </a:path>
            </a:pathLst>
          </a:custGeom>
        </p:spPr>
        <p:style>
          <a:lnRef idx="0">
            <a:schemeClr val="accent2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431" tIns="92245" rIns="1" bIns="92245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900" kern="1200"/>
          </a:p>
        </p:txBody>
      </p:sp>
      <p:sp>
        <p:nvSpPr>
          <p:cNvPr id="17" name="Freeform 16"/>
          <p:cNvSpPr/>
          <p:nvPr/>
        </p:nvSpPr>
        <p:spPr>
          <a:xfrm>
            <a:off x="3408329" y="4353442"/>
            <a:ext cx="1516553" cy="1522923"/>
          </a:xfrm>
          <a:custGeom>
            <a:avLst/>
            <a:gdLst>
              <a:gd name="connsiteX0" fmla="*/ 0 w 1220897"/>
              <a:gd name="connsiteY0" fmla="*/ 638426 h 1276851"/>
              <a:gd name="connsiteX1" fmla="*/ 610449 w 1220897"/>
              <a:gd name="connsiteY1" fmla="*/ 0 h 1276851"/>
              <a:gd name="connsiteX2" fmla="*/ 1220898 w 1220897"/>
              <a:gd name="connsiteY2" fmla="*/ 638426 h 1276851"/>
              <a:gd name="connsiteX3" fmla="*/ 610449 w 1220897"/>
              <a:gd name="connsiteY3" fmla="*/ 1276852 h 1276851"/>
              <a:gd name="connsiteX4" fmla="*/ 0 w 1220897"/>
              <a:gd name="connsiteY4" fmla="*/ 638426 h 1276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897" h="1276851">
                <a:moveTo>
                  <a:pt x="0" y="638426"/>
                </a:moveTo>
                <a:cubicBezTo>
                  <a:pt x="0" y="285833"/>
                  <a:pt x="273307" y="0"/>
                  <a:pt x="610449" y="0"/>
                </a:cubicBezTo>
                <a:cubicBezTo>
                  <a:pt x="947591" y="0"/>
                  <a:pt x="1220898" y="285833"/>
                  <a:pt x="1220898" y="638426"/>
                </a:cubicBezTo>
                <a:cubicBezTo>
                  <a:pt x="1220898" y="991019"/>
                  <a:pt x="947591" y="1276852"/>
                  <a:pt x="610449" y="1276852"/>
                </a:cubicBezTo>
                <a:cubicBezTo>
                  <a:pt x="273307" y="1276852"/>
                  <a:pt x="0" y="991019"/>
                  <a:pt x="0" y="638426"/>
                </a:cubicBezTo>
                <a:close/>
              </a:path>
            </a:pathLst>
          </a:custGeom>
          <a:gradFill flip="none" rotWithShape="1">
            <a:gsLst>
              <a:gs pos="0">
                <a:schemeClr val="lt1">
                  <a:hueOff val="0"/>
                  <a:satOff val="0"/>
                  <a:lumOff val="0"/>
                  <a:shade val="30000"/>
                  <a:satMod val="115000"/>
                </a:schemeClr>
              </a:gs>
              <a:gs pos="50000">
                <a:schemeClr val="lt1">
                  <a:hueOff val="0"/>
                  <a:satOff val="0"/>
                  <a:lumOff val="0"/>
                  <a:shade val="67500"/>
                  <a:satMod val="115000"/>
                </a:schemeClr>
              </a:gs>
              <a:gs pos="100000">
                <a:schemeClr val="lt1">
                  <a:hueOff val="0"/>
                  <a:satOff val="0"/>
                  <a:lumOff val="0"/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4196" tIns="212390" rIns="204196" bIns="21239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৬২২ </a:t>
            </a:r>
            <a:r>
              <a:rPr lang="en-US" sz="20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খ্রীষ্টাব্দে</a:t>
            </a:r>
            <a:r>
              <a:rPr lang="en-US" sz="20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মক্কা</a:t>
            </a:r>
            <a:r>
              <a:rPr lang="en-US" sz="20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0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মদিনায়</a:t>
            </a:r>
            <a:r>
              <a:rPr lang="en-US" sz="20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হিজরত</a:t>
            </a:r>
            <a:r>
              <a:rPr lang="en-US" sz="20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4477605" y="3292357"/>
            <a:ext cx="341658" cy="461228"/>
          </a:xfrm>
          <a:custGeom>
            <a:avLst/>
            <a:gdLst>
              <a:gd name="connsiteX0" fmla="*/ 0 w 341657"/>
              <a:gd name="connsiteY0" fmla="*/ 92245 h 461227"/>
              <a:gd name="connsiteX1" fmla="*/ 170829 w 341657"/>
              <a:gd name="connsiteY1" fmla="*/ 92245 h 461227"/>
              <a:gd name="connsiteX2" fmla="*/ 170829 w 341657"/>
              <a:gd name="connsiteY2" fmla="*/ 0 h 461227"/>
              <a:gd name="connsiteX3" fmla="*/ 341657 w 341657"/>
              <a:gd name="connsiteY3" fmla="*/ 230614 h 461227"/>
              <a:gd name="connsiteX4" fmla="*/ 170829 w 341657"/>
              <a:gd name="connsiteY4" fmla="*/ 461227 h 461227"/>
              <a:gd name="connsiteX5" fmla="*/ 170829 w 341657"/>
              <a:gd name="connsiteY5" fmla="*/ 368982 h 461227"/>
              <a:gd name="connsiteX6" fmla="*/ 0 w 341657"/>
              <a:gd name="connsiteY6" fmla="*/ 368982 h 461227"/>
              <a:gd name="connsiteX7" fmla="*/ 0 w 341657"/>
              <a:gd name="connsiteY7" fmla="*/ 92245 h 461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1657" h="461227">
                <a:moveTo>
                  <a:pt x="341657" y="368982"/>
                </a:moveTo>
                <a:lnTo>
                  <a:pt x="170828" y="368982"/>
                </a:lnTo>
                <a:lnTo>
                  <a:pt x="170828" y="461227"/>
                </a:lnTo>
                <a:lnTo>
                  <a:pt x="0" y="230613"/>
                </a:lnTo>
                <a:lnTo>
                  <a:pt x="170828" y="0"/>
                </a:lnTo>
                <a:lnTo>
                  <a:pt x="170828" y="92245"/>
                </a:lnTo>
                <a:lnTo>
                  <a:pt x="341657" y="92245"/>
                </a:lnTo>
                <a:lnTo>
                  <a:pt x="341657" y="368982"/>
                </a:lnTo>
                <a:close/>
              </a:path>
            </a:pathLst>
          </a:custGeom>
        </p:spPr>
        <p:style>
          <a:lnRef idx="0">
            <a:schemeClr val="accent2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2497" tIns="92246" rIns="1" bIns="92245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900" kern="1200"/>
          </a:p>
        </p:txBody>
      </p:sp>
      <p:sp>
        <p:nvSpPr>
          <p:cNvPr id="19" name="Freeform 18"/>
          <p:cNvSpPr/>
          <p:nvPr/>
        </p:nvSpPr>
        <p:spPr>
          <a:xfrm>
            <a:off x="3095548" y="2844695"/>
            <a:ext cx="1220897" cy="1205411"/>
          </a:xfrm>
          <a:custGeom>
            <a:avLst/>
            <a:gdLst>
              <a:gd name="connsiteX0" fmla="*/ 0 w 1220897"/>
              <a:gd name="connsiteY0" fmla="*/ 527135 h 1054269"/>
              <a:gd name="connsiteX1" fmla="*/ 610449 w 1220897"/>
              <a:gd name="connsiteY1" fmla="*/ 0 h 1054269"/>
              <a:gd name="connsiteX2" fmla="*/ 1220898 w 1220897"/>
              <a:gd name="connsiteY2" fmla="*/ 527135 h 1054269"/>
              <a:gd name="connsiteX3" fmla="*/ 610449 w 1220897"/>
              <a:gd name="connsiteY3" fmla="*/ 1054270 h 1054269"/>
              <a:gd name="connsiteX4" fmla="*/ 0 w 1220897"/>
              <a:gd name="connsiteY4" fmla="*/ 527135 h 1054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897" h="1054269">
                <a:moveTo>
                  <a:pt x="0" y="527135"/>
                </a:moveTo>
                <a:cubicBezTo>
                  <a:pt x="0" y="236006"/>
                  <a:pt x="273307" y="0"/>
                  <a:pt x="610449" y="0"/>
                </a:cubicBezTo>
                <a:cubicBezTo>
                  <a:pt x="947591" y="0"/>
                  <a:pt x="1220898" y="236006"/>
                  <a:pt x="1220898" y="527135"/>
                </a:cubicBezTo>
                <a:cubicBezTo>
                  <a:pt x="1220898" y="818264"/>
                  <a:pt x="947591" y="1054270"/>
                  <a:pt x="610449" y="1054270"/>
                </a:cubicBezTo>
                <a:cubicBezTo>
                  <a:pt x="273307" y="1054270"/>
                  <a:pt x="0" y="818264"/>
                  <a:pt x="0" y="527135"/>
                </a:cubicBezTo>
                <a:close/>
              </a:path>
            </a:pathLst>
          </a:custGeom>
          <a:gradFill flip="none" rotWithShape="1">
            <a:gsLst>
              <a:gs pos="0">
                <a:schemeClr val="lt1">
                  <a:hueOff val="0"/>
                  <a:satOff val="0"/>
                  <a:lumOff val="0"/>
                  <a:shade val="30000"/>
                  <a:satMod val="115000"/>
                </a:schemeClr>
              </a:gs>
              <a:gs pos="50000">
                <a:schemeClr val="lt1">
                  <a:hueOff val="0"/>
                  <a:satOff val="0"/>
                  <a:lumOff val="0"/>
                  <a:shade val="67500"/>
                  <a:satMod val="115000"/>
                </a:schemeClr>
              </a:gs>
              <a:gs pos="100000">
                <a:schemeClr val="lt1">
                  <a:hueOff val="0"/>
                  <a:satOff val="0"/>
                  <a:lumOff val="0"/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4196" tIns="179794" rIns="204196" bIns="179794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৬২৪ </a:t>
            </a:r>
            <a:r>
              <a:rPr lang="en-US" sz="20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খ্রীষ্টাব্দে</a:t>
            </a:r>
            <a:r>
              <a:rPr lang="en-US" sz="20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বদর</a:t>
            </a:r>
            <a:r>
              <a:rPr lang="en-US" sz="20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20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0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0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Freeform 19"/>
          <p:cNvSpPr/>
          <p:nvPr/>
        </p:nvSpPr>
        <p:spPr>
          <a:xfrm rot="2700000">
            <a:off x="4818169" y="2519831"/>
            <a:ext cx="385272" cy="461227"/>
          </a:xfrm>
          <a:custGeom>
            <a:avLst/>
            <a:gdLst>
              <a:gd name="connsiteX0" fmla="*/ 0 w 385271"/>
              <a:gd name="connsiteY0" fmla="*/ 92245 h 461227"/>
              <a:gd name="connsiteX1" fmla="*/ 192636 w 385271"/>
              <a:gd name="connsiteY1" fmla="*/ 92245 h 461227"/>
              <a:gd name="connsiteX2" fmla="*/ 192636 w 385271"/>
              <a:gd name="connsiteY2" fmla="*/ 0 h 461227"/>
              <a:gd name="connsiteX3" fmla="*/ 385271 w 385271"/>
              <a:gd name="connsiteY3" fmla="*/ 230614 h 461227"/>
              <a:gd name="connsiteX4" fmla="*/ 192636 w 385271"/>
              <a:gd name="connsiteY4" fmla="*/ 461227 h 461227"/>
              <a:gd name="connsiteX5" fmla="*/ 192636 w 385271"/>
              <a:gd name="connsiteY5" fmla="*/ 368982 h 461227"/>
              <a:gd name="connsiteX6" fmla="*/ 0 w 385271"/>
              <a:gd name="connsiteY6" fmla="*/ 368982 h 461227"/>
              <a:gd name="connsiteX7" fmla="*/ 0 w 385271"/>
              <a:gd name="connsiteY7" fmla="*/ 92245 h 461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5271" h="461227">
                <a:moveTo>
                  <a:pt x="385271" y="368982"/>
                </a:moveTo>
                <a:lnTo>
                  <a:pt x="192635" y="368982"/>
                </a:lnTo>
                <a:lnTo>
                  <a:pt x="192635" y="461227"/>
                </a:lnTo>
                <a:lnTo>
                  <a:pt x="0" y="230613"/>
                </a:lnTo>
                <a:lnTo>
                  <a:pt x="192635" y="0"/>
                </a:lnTo>
                <a:lnTo>
                  <a:pt x="192635" y="92245"/>
                </a:lnTo>
                <a:lnTo>
                  <a:pt x="385271" y="92245"/>
                </a:lnTo>
                <a:lnTo>
                  <a:pt x="385271" y="368982"/>
                </a:lnTo>
                <a:close/>
              </a:path>
            </a:pathLst>
          </a:custGeom>
        </p:spPr>
        <p:style>
          <a:lnRef idx="0">
            <a:schemeClr val="accent2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5581" tIns="92244" rIns="0" bIns="92245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900" kern="1200"/>
          </a:p>
        </p:txBody>
      </p:sp>
      <p:sp>
        <p:nvSpPr>
          <p:cNvPr id="21" name="Freeform 20"/>
          <p:cNvSpPr/>
          <p:nvPr/>
        </p:nvSpPr>
        <p:spPr>
          <a:xfrm>
            <a:off x="3703985" y="1443626"/>
            <a:ext cx="1220897" cy="1220897"/>
          </a:xfrm>
          <a:custGeom>
            <a:avLst/>
            <a:gdLst>
              <a:gd name="connsiteX0" fmla="*/ 0 w 1220897"/>
              <a:gd name="connsiteY0" fmla="*/ 610449 h 1220897"/>
              <a:gd name="connsiteX1" fmla="*/ 610449 w 1220897"/>
              <a:gd name="connsiteY1" fmla="*/ 0 h 1220897"/>
              <a:gd name="connsiteX2" fmla="*/ 1220898 w 1220897"/>
              <a:gd name="connsiteY2" fmla="*/ 610449 h 1220897"/>
              <a:gd name="connsiteX3" fmla="*/ 610449 w 1220897"/>
              <a:gd name="connsiteY3" fmla="*/ 1220898 h 1220897"/>
              <a:gd name="connsiteX4" fmla="*/ 0 w 1220897"/>
              <a:gd name="connsiteY4" fmla="*/ 610449 h 1220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897" h="1220897">
                <a:moveTo>
                  <a:pt x="0" y="610449"/>
                </a:moveTo>
                <a:cubicBezTo>
                  <a:pt x="0" y="273307"/>
                  <a:pt x="273307" y="0"/>
                  <a:pt x="610449" y="0"/>
                </a:cubicBezTo>
                <a:cubicBezTo>
                  <a:pt x="947591" y="0"/>
                  <a:pt x="1220898" y="273307"/>
                  <a:pt x="1220898" y="610449"/>
                </a:cubicBezTo>
                <a:cubicBezTo>
                  <a:pt x="1220898" y="947591"/>
                  <a:pt x="947591" y="1220898"/>
                  <a:pt x="610449" y="1220898"/>
                </a:cubicBezTo>
                <a:cubicBezTo>
                  <a:pt x="273307" y="1220898"/>
                  <a:pt x="0" y="947591"/>
                  <a:pt x="0" y="610449"/>
                </a:cubicBezTo>
                <a:close/>
              </a:path>
            </a:pathLst>
          </a:custGeom>
          <a:gradFill flip="none" rotWithShape="1">
            <a:gsLst>
              <a:gs pos="0">
                <a:schemeClr val="lt1">
                  <a:hueOff val="0"/>
                  <a:satOff val="0"/>
                  <a:lumOff val="0"/>
                  <a:shade val="30000"/>
                  <a:satMod val="115000"/>
                </a:schemeClr>
              </a:gs>
              <a:gs pos="50000">
                <a:schemeClr val="lt1">
                  <a:hueOff val="0"/>
                  <a:satOff val="0"/>
                  <a:lumOff val="0"/>
                  <a:shade val="67500"/>
                  <a:satMod val="115000"/>
                </a:schemeClr>
              </a:gs>
              <a:gs pos="100000">
                <a:schemeClr val="lt1">
                  <a:hueOff val="0"/>
                  <a:satOff val="0"/>
                  <a:lumOff val="0"/>
                  <a:shade val="100000"/>
                  <a:satMod val="115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4196" tIns="204196" rIns="204196" bIns="204196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৬২৫ </a:t>
            </a:r>
            <a:r>
              <a:rPr lang="en-US" sz="20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খ্রীষ্টাব্দে</a:t>
            </a:r>
            <a:r>
              <a:rPr lang="en-US" sz="20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ঊহুদের</a:t>
            </a:r>
            <a:r>
              <a:rPr lang="en-US" sz="20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20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0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20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22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5191408" y="2682796"/>
            <a:ext cx="1809182" cy="1492405"/>
          </a:xfrm>
          <a:custGeom>
            <a:avLst/>
            <a:gdLst>
              <a:gd name="connsiteX0" fmla="*/ 0 w 1809182"/>
              <a:gd name="connsiteY0" fmla="*/ 746203 h 1492405"/>
              <a:gd name="connsiteX1" fmla="*/ 904591 w 1809182"/>
              <a:gd name="connsiteY1" fmla="*/ 0 h 1492405"/>
              <a:gd name="connsiteX2" fmla="*/ 1809182 w 1809182"/>
              <a:gd name="connsiteY2" fmla="*/ 746203 h 1492405"/>
              <a:gd name="connsiteX3" fmla="*/ 904591 w 1809182"/>
              <a:gd name="connsiteY3" fmla="*/ 1492406 h 1492405"/>
              <a:gd name="connsiteX4" fmla="*/ 0 w 1809182"/>
              <a:gd name="connsiteY4" fmla="*/ 746203 h 1492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9182" h="1492405">
                <a:moveTo>
                  <a:pt x="0" y="746203"/>
                </a:moveTo>
                <a:cubicBezTo>
                  <a:pt x="0" y="334086"/>
                  <a:pt x="404999" y="0"/>
                  <a:pt x="904591" y="0"/>
                </a:cubicBezTo>
                <a:cubicBezTo>
                  <a:pt x="1404183" y="0"/>
                  <a:pt x="1809182" y="334086"/>
                  <a:pt x="1809182" y="746203"/>
                </a:cubicBezTo>
                <a:cubicBezTo>
                  <a:pt x="1809182" y="1158320"/>
                  <a:pt x="1404183" y="1492406"/>
                  <a:pt x="904591" y="1492406"/>
                </a:cubicBezTo>
                <a:cubicBezTo>
                  <a:pt x="404999" y="1492406"/>
                  <a:pt x="0" y="1158320"/>
                  <a:pt x="0" y="746203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82729" tIns="236338" rIns="282729" bIns="236338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নবী</a:t>
            </a:r>
            <a:r>
              <a:rPr lang="en-US" sz="28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করিম</a:t>
            </a:r>
            <a:r>
              <a:rPr lang="en-US" sz="28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সঃ</a:t>
            </a:r>
            <a:r>
              <a:rPr lang="en-US" sz="28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28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প্রচার</a:t>
            </a:r>
            <a:r>
              <a:rPr lang="en-US" sz="28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eeform 5"/>
          <p:cNvSpPr/>
          <p:nvPr/>
        </p:nvSpPr>
        <p:spPr>
          <a:xfrm rot="16200000">
            <a:off x="5870366" y="2440638"/>
            <a:ext cx="451266" cy="33050"/>
          </a:xfrm>
          <a:custGeom>
            <a:avLst/>
            <a:gdLst>
              <a:gd name="connsiteX0" fmla="*/ 0 w 451266"/>
              <a:gd name="connsiteY0" fmla="*/ 16525 h 33050"/>
              <a:gd name="connsiteX1" fmla="*/ 451266 w 451266"/>
              <a:gd name="connsiteY1" fmla="*/ 16525 h 3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1266" h="33050">
                <a:moveTo>
                  <a:pt x="0" y="16525"/>
                </a:moveTo>
                <a:lnTo>
                  <a:pt x="451266" y="16525"/>
                </a:lnTo>
              </a:path>
            </a:pathLst>
          </a:custGeom>
          <a:noFill/>
        </p:spPr>
        <p:style>
          <a:lnRef idx="2">
            <a:schemeClr val="dk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7051" tIns="5244" rIns="227051" bIns="5243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/>
          </a:p>
        </p:txBody>
      </p:sp>
      <p:sp>
        <p:nvSpPr>
          <p:cNvPr id="7" name="Freeform 6"/>
          <p:cNvSpPr/>
          <p:nvPr/>
        </p:nvSpPr>
        <p:spPr>
          <a:xfrm>
            <a:off x="5349797" y="739125"/>
            <a:ext cx="1492405" cy="1492405"/>
          </a:xfrm>
          <a:custGeom>
            <a:avLst/>
            <a:gdLst>
              <a:gd name="connsiteX0" fmla="*/ 0 w 1492405"/>
              <a:gd name="connsiteY0" fmla="*/ 746203 h 1492405"/>
              <a:gd name="connsiteX1" fmla="*/ 746203 w 1492405"/>
              <a:gd name="connsiteY1" fmla="*/ 0 h 1492405"/>
              <a:gd name="connsiteX2" fmla="*/ 1492406 w 1492405"/>
              <a:gd name="connsiteY2" fmla="*/ 746203 h 1492405"/>
              <a:gd name="connsiteX3" fmla="*/ 746203 w 1492405"/>
              <a:gd name="connsiteY3" fmla="*/ 1492406 h 1492405"/>
              <a:gd name="connsiteX4" fmla="*/ 0 w 1492405"/>
              <a:gd name="connsiteY4" fmla="*/ 746203 h 1492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2405" h="1492405">
                <a:moveTo>
                  <a:pt x="0" y="746203"/>
                </a:moveTo>
                <a:cubicBezTo>
                  <a:pt x="0" y="334086"/>
                  <a:pt x="334086" y="0"/>
                  <a:pt x="746203" y="0"/>
                </a:cubicBezTo>
                <a:cubicBezTo>
                  <a:pt x="1158320" y="0"/>
                  <a:pt x="1492406" y="334086"/>
                  <a:pt x="1492406" y="746203"/>
                </a:cubicBezTo>
                <a:cubicBezTo>
                  <a:pt x="1492406" y="1158320"/>
                  <a:pt x="1158320" y="1492406"/>
                  <a:pt x="746203" y="1492406"/>
                </a:cubicBezTo>
                <a:cubicBezTo>
                  <a:pt x="334086" y="1492406"/>
                  <a:pt x="0" y="1158320"/>
                  <a:pt x="0" y="746203"/>
                </a:cubicBez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1258" tIns="231258" rIns="231258" bIns="231258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৬২৭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খ্রীষ্টাব্দে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খন্দকের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20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0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7000591" y="3412474"/>
            <a:ext cx="292877" cy="33050"/>
          </a:xfrm>
          <a:custGeom>
            <a:avLst/>
            <a:gdLst>
              <a:gd name="connsiteX0" fmla="*/ 0 w 292877"/>
              <a:gd name="connsiteY0" fmla="*/ 16525 h 33050"/>
              <a:gd name="connsiteX1" fmla="*/ 292877 w 292877"/>
              <a:gd name="connsiteY1" fmla="*/ 16525 h 3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2877" h="33050">
                <a:moveTo>
                  <a:pt x="0" y="16525"/>
                </a:moveTo>
                <a:lnTo>
                  <a:pt x="292877" y="16525"/>
                </a:lnTo>
              </a:path>
            </a:pathLst>
          </a:custGeom>
          <a:noFill/>
        </p:spPr>
        <p:style>
          <a:lnRef idx="2">
            <a:schemeClr val="dk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1817" tIns="9203" rIns="151817" bIns="9204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/>
          </a:p>
        </p:txBody>
      </p:sp>
      <p:sp>
        <p:nvSpPr>
          <p:cNvPr id="9" name="Freeform 8"/>
          <p:cNvSpPr/>
          <p:nvPr/>
        </p:nvSpPr>
        <p:spPr>
          <a:xfrm>
            <a:off x="7293469" y="2682796"/>
            <a:ext cx="1492405" cy="1492405"/>
          </a:xfrm>
          <a:custGeom>
            <a:avLst/>
            <a:gdLst>
              <a:gd name="connsiteX0" fmla="*/ 0 w 1492405"/>
              <a:gd name="connsiteY0" fmla="*/ 746203 h 1492405"/>
              <a:gd name="connsiteX1" fmla="*/ 746203 w 1492405"/>
              <a:gd name="connsiteY1" fmla="*/ 0 h 1492405"/>
              <a:gd name="connsiteX2" fmla="*/ 1492406 w 1492405"/>
              <a:gd name="connsiteY2" fmla="*/ 746203 h 1492405"/>
              <a:gd name="connsiteX3" fmla="*/ 746203 w 1492405"/>
              <a:gd name="connsiteY3" fmla="*/ 1492406 h 1492405"/>
              <a:gd name="connsiteX4" fmla="*/ 0 w 1492405"/>
              <a:gd name="connsiteY4" fmla="*/ 746203 h 1492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2405" h="1492405">
                <a:moveTo>
                  <a:pt x="0" y="746203"/>
                </a:moveTo>
                <a:cubicBezTo>
                  <a:pt x="0" y="334086"/>
                  <a:pt x="334086" y="0"/>
                  <a:pt x="746203" y="0"/>
                </a:cubicBezTo>
                <a:cubicBezTo>
                  <a:pt x="1158320" y="0"/>
                  <a:pt x="1492406" y="334086"/>
                  <a:pt x="1492406" y="746203"/>
                </a:cubicBezTo>
                <a:cubicBezTo>
                  <a:pt x="1492406" y="1158320"/>
                  <a:pt x="1158320" y="1492406"/>
                  <a:pt x="746203" y="1492406"/>
                </a:cubicBezTo>
                <a:cubicBezTo>
                  <a:pt x="334086" y="1492406"/>
                  <a:pt x="0" y="1158320"/>
                  <a:pt x="0" y="746203"/>
                </a:cubicBez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2">
                  <a:lumMod val="75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1258" tIns="231258" rIns="231258" bIns="231258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৬২৮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খ্রীষ্টাব্দে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হুদায়বিয়ার</a:t>
            </a:r>
            <a:r>
              <a:rPr lang="en-US" sz="20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সন্ধি</a:t>
            </a:r>
            <a:r>
              <a:rPr lang="en-US" sz="20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0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0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eeform 9"/>
          <p:cNvSpPr/>
          <p:nvPr/>
        </p:nvSpPr>
        <p:spPr>
          <a:xfrm rot="5400000">
            <a:off x="5870366" y="4384310"/>
            <a:ext cx="451266" cy="33050"/>
          </a:xfrm>
          <a:custGeom>
            <a:avLst/>
            <a:gdLst>
              <a:gd name="connsiteX0" fmla="*/ 0 w 451266"/>
              <a:gd name="connsiteY0" fmla="*/ 16525 h 33050"/>
              <a:gd name="connsiteX1" fmla="*/ 451266 w 451266"/>
              <a:gd name="connsiteY1" fmla="*/ 16525 h 3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1266" h="33050">
                <a:moveTo>
                  <a:pt x="0" y="16525"/>
                </a:moveTo>
                <a:lnTo>
                  <a:pt x="451266" y="16525"/>
                </a:lnTo>
              </a:path>
            </a:pathLst>
          </a:custGeom>
          <a:noFill/>
        </p:spPr>
        <p:style>
          <a:lnRef idx="2">
            <a:schemeClr val="dk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7051" tIns="5242" rIns="227052" bIns="5244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/>
          </a:p>
        </p:txBody>
      </p:sp>
      <p:sp>
        <p:nvSpPr>
          <p:cNvPr id="11" name="Freeform 10"/>
          <p:cNvSpPr/>
          <p:nvPr/>
        </p:nvSpPr>
        <p:spPr>
          <a:xfrm>
            <a:off x="5349797" y="4626468"/>
            <a:ext cx="1492405" cy="1492405"/>
          </a:xfrm>
          <a:custGeom>
            <a:avLst/>
            <a:gdLst>
              <a:gd name="connsiteX0" fmla="*/ 0 w 1492405"/>
              <a:gd name="connsiteY0" fmla="*/ 746203 h 1492405"/>
              <a:gd name="connsiteX1" fmla="*/ 746203 w 1492405"/>
              <a:gd name="connsiteY1" fmla="*/ 0 h 1492405"/>
              <a:gd name="connsiteX2" fmla="*/ 1492406 w 1492405"/>
              <a:gd name="connsiteY2" fmla="*/ 746203 h 1492405"/>
              <a:gd name="connsiteX3" fmla="*/ 746203 w 1492405"/>
              <a:gd name="connsiteY3" fmla="*/ 1492406 h 1492405"/>
              <a:gd name="connsiteX4" fmla="*/ 0 w 1492405"/>
              <a:gd name="connsiteY4" fmla="*/ 746203 h 1492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2405" h="1492405">
                <a:moveTo>
                  <a:pt x="0" y="746203"/>
                </a:moveTo>
                <a:cubicBezTo>
                  <a:pt x="0" y="334086"/>
                  <a:pt x="334086" y="0"/>
                  <a:pt x="746203" y="0"/>
                </a:cubicBezTo>
                <a:cubicBezTo>
                  <a:pt x="1158320" y="0"/>
                  <a:pt x="1492406" y="334086"/>
                  <a:pt x="1492406" y="746203"/>
                </a:cubicBezTo>
                <a:cubicBezTo>
                  <a:pt x="1492406" y="1158320"/>
                  <a:pt x="1158320" y="1492406"/>
                  <a:pt x="746203" y="1492406"/>
                </a:cubicBezTo>
                <a:cubicBezTo>
                  <a:pt x="334086" y="1492406"/>
                  <a:pt x="0" y="1158320"/>
                  <a:pt x="0" y="746203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1258" tIns="231258" rIns="231258" bIns="231258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৬৩০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খ্রীষ্টাব্দে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মক্কা</a:t>
            </a:r>
            <a:r>
              <a:rPr lang="en-US" sz="20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বিজয়</a:t>
            </a:r>
            <a:r>
              <a:rPr lang="en-US" sz="20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4898530" y="3412473"/>
            <a:ext cx="292878" cy="33051"/>
          </a:xfrm>
          <a:custGeom>
            <a:avLst/>
            <a:gdLst>
              <a:gd name="connsiteX0" fmla="*/ 0 w 292877"/>
              <a:gd name="connsiteY0" fmla="*/ 16525 h 33050"/>
              <a:gd name="connsiteX1" fmla="*/ 292877 w 292877"/>
              <a:gd name="connsiteY1" fmla="*/ 16525 h 3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2877" h="33050">
                <a:moveTo>
                  <a:pt x="292877" y="16525"/>
                </a:moveTo>
                <a:lnTo>
                  <a:pt x="0" y="16525"/>
                </a:lnTo>
              </a:path>
            </a:pathLst>
          </a:custGeom>
          <a:noFill/>
        </p:spPr>
        <p:style>
          <a:lnRef idx="2">
            <a:schemeClr val="dk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1817" tIns="9204" rIns="151818" bIns="9204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/>
          </a:p>
        </p:txBody>
      </p:sp>
      <p:sp>
        <p:nvSpPr>
          <p:cNvPr id="13" name="Freeform 12"/>
          <p:cNvSpPr/>
          <p:nvPr/>
        </p:nvSpPr>
        <p:spPr>
          <a:xfrm>
            <a:off x="3406125" y="2682796"/>
            <a:ext cx="1492405" cy="1492405"/>
          </a:xfrm>
          <a:custGeom>
            <a:avLst/>
            <a:gdLst>
              <a:gd name="connsiteX0" fmla="*/ 0 w 1492405"/>
              <a:gd name="connsiteY0" fmla="*/ 746203 h 1492405"/>
              <a:gd name="connsiteX1" fmla="*/ 746203 w 1492405"/>
              <a:gd name="connsiteY1" fmla="*/ 0 h 1492405"/>
              <a:gd name="connsiteX2" fmla="*/ 1492406 w 1492405"/>
              <a:gd name="connsiteY2" fmla="*/ 746203 h 1492405"/>
              <a:gd name="connsiteX3" fmla="*/ 746203 w 1492405"/>
              <a:gd name="connsiteY3" fmla="*/ 1492406 h 1492405"/>
              <a:gd name="connsiteX4" fmla="*/ 0 w 1492405"/>
              <a:gd name="connsiteY4" fmla="*/ 746203 h 1492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2405" h="1492405">
                <a:moveTo>
                  <a:pt x="0" y="746203"/>
                </a:moveTo>
                <a:cubicBezTo>
                  <a:pt x="0" y="334086"/>
                  <a:pt x="334086" y="0"/>
                  <a:pt x="746203" y="0"/>
                </a:cubicBezTo>
                <a:cubicBezTo>
                  <a:pt x="1158320" y="0"/>
                  <a:pt x="1492406" y="334086"/>
                  <a:pt x="1492406" y="746203"/>
                </a:cubicBezTo>
                <a:cubicBezTo>
                  <a:pt x="1492406" y="1158320"/>
                  <a:pt x="1158320" y="1492406"/>
                  <a:pt x="746203" y="1492406"/>
                </a:cubicBezTo>
                <a:cubicBezTo>
                  <a:pt x="334086" y="1492406"/>
                  <a:pt x="0" y="1158320"/>
                  <a:pt x="0" y="746203"/>
                </a:cubicBezTo>
                <a:close/>
              </a:path>
            </a:pathLst>
          </a:custGeom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1258" tIns="231258" rIns="231258" bIns="231258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৬৩২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খ্রীষ্টাব্দে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বিদায়</a:t>
            </a:r>
            <a:r>
              <a:rPr lang="en-US" sz="20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হজ্বের</a:t>
            </a:r>
            <a:r>
              <a:rPr lang="en-US" sz="20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ভাষন</a:t>
            </a:r>
            <a:r>
              <a:rPr lang="en-US" sz="20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0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0518" y="67730"/>
            <a:ext cx="1410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069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07521" y="138538"/>
            <a:ext cx="25891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5514" y="5062334"/>
            <a:ext cx="86405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কল্যাণে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হযরত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(স)-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সংক্ষেপে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C:\Users\Computer Solution\Desktop\digital class are jono\_20170517_1326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192" y="1129984"/>
            <a:ext cx="5645150" cy="35433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859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4560748" y="282405"/>
            <a:ext cx="250074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4789" y="1190966"/>
            <a:ext cx="11120011" cy="5232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হজরত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খ্রীষ্টাব্দ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6139" y="2336937"/>
            <a:ext cx="1112866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সত্য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হজরত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উপহাসিত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হয়েছেন</a:t>
            </a:r>
            <a:r>
              <a:rPr lang="en-US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bn-IN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04939" y="2875130"/>
            <a:ext cx="1825549" cy="51077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পৌত্তলিকদের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4788" y="2867240"/>
            <a:ext cx="2783168" cy="51077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খয়বরবাসীদের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650676" y="2847186"/>
            <a:ext cx="2593193" cy="51077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খ.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ইহুদিদের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391643" y="2849850"/>
            <a:ext cx="2416333" cy="51077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ঘ.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হোদায়বিয়াবাসীদের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695213" y="1756502"/>
            <a:ext cx="1813787" cy="510778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lvl="0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৫৩০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খ্রীষ্টাব্দ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06138" y="1760153"/>
            <a:ext cx="1983383" cy="510778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lvl="0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৬০০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খ্রীষ্টাব্দ</a:t>
            </a:r>
            <a:endParaRPr lang="en-US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9573489" y="1773031"/>
            <a:ext cx="2147457" cy="510778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lvl="0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ঘ.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৫৭০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খ্রীষ্টাব্দ</a:t>
            </a:r>
            <a:endParaRPr lang="en-US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3650676" y="1745989"/>
            <a:ext cx="1835724" cy="510778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lvl="0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৬৭০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খ্রীষ্টাব্দ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70647" y="3346075"/>
            <a:ext cx="1172135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‘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জ্ঞান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ক্ষমা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এ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উক্তিতে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হজরত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)-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গুনটি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পেয়েছে</a:t>
            </a:r>
            <a:r>
              <a:rPr lang="en-US" sz="2800" dirty="0" smtClean="0">
                <a:ln w="0"/>
                <a:latin typeface="NikoshLight" panose="02000000000000000000" pitchFamily="2" charset="0"/>
                <a:cs typeface="NikoshLight" panose="02000000000000000000" pitchFamily="2" charset="0"/>
              </a:rPr>
              <a:t>?</a:t>
            </a:r>
            <a:endParaRPr lang="bn-IN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14788" y="3958955"/>
            <a:ext cx="2382412" cy="51077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সহনশীলতা</a:t>
            </a:r>
            <a:endParaRPr lang="en-US" sz="24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548876" y="3917058"/>
            <a:ext cx="2842767" cy="51077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উদারতা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573488" y="3921480"/>
            <a:ext cx="2428012" cy="51077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ঘ.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বিচক্ষণতা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581409" y="3923521"/>
            <a:ext cx="2514591" cy="51077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মহানুভবতা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79537" y="4408908"/>
            <a:ext cx="11128661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28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পতাকা</a:t>
            </a:r>
            <a:r>
              <a:rPr lang="en-US" sz="28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28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দিয়াছ</a:t>
            </a:r>
            <a:r>
              <a:rPr lang="en-US" sz="28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প্রভু</a:t>
            </a:r>
            <a:r>
              <a:rPr lang="en-US" sz="28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হী</a:t>
            </a:r>
            <a:r>
              <a:rPr lang="en-US" sz="28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en-US" sz="28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28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তুচ্ছ</a:t>
            </a:r>
            <a:r>
              <a:rPr lang="en-US" sz="28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নির্বল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আমি,তাহা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বহন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করিবার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আমায়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‘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28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মুহম্মদ</a:t>
            </a:r>
            <a:r>
              <a:rPr lang="en-US" sz="28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(স)’ </a:t>
            </a:r>
            <a:r>
              <a:rPr lang="en-US" sz="28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প্রবন্ধের</a:t>
            </a:r>
            <a:r>
              <a:rPr lang="en-US" sz="28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8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ঊক্তিতে</a:t>
            </a:r>
            <a:r>
              <a:rPr lang="en-US" sz="28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ব্যক্ত</a:t>
            </a:r>
            <a:r>
              <a:rPr lang="en-US" sz="28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8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-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14788" y="5266700"/>
            <a:ext cx="3580694" cy="510778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সৃষ্টিকর্তার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অসীম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প্রার্থনা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773892" y="5199347"/>
            <a:ext cx="3197665" cy="510778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iii.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সৃষ্টিকর্তার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অনুকম্পা</a:t>
            </a:r>
            <a:endParaRPr lang="en-US" sz="2400" dirty="0"/>
          </a:p>
        </p:txBody>
      </p:sp>
      <p:sp>
        <p:nvSpPr>
          <p:cNvPr id="44" name="TextBox 43"/>
          <p:cNvSpPr txBox="1"/>
          <p:nvPr/>
        </p:nvSpPr>
        <p:spPr>
          <a:xfrm>
            <a:off x="4620499" y="5245763"/>
            <a:ext cx="3165347" cy="510778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ii.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সৃষ্টিকর্তার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মহানুগত্য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99203" y="5739949"/>
            <a:ext cx="1113559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bn-IN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99204" y="6228454"/>
            <a:ext cx="1037686" cy="510778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096000" y="6219968"/>
            <a:ext cx="1689847" cy="510778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ii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650677" y="6228454"/>
            <a:ext cx="969823" cy="510778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খ. ii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9313776" y="6196591"/>
            <a:ext cx="1632130" cy="510778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,iiও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iii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063660" y="504300"/>
            <a:ext cx="4419711" cy="908864"/>
          </a:xfrm>
          <a:prstGeom prst="ellipse">
            <a:avLst/>
          </a:prstGeom>
          <a:solidFill>
            <a:srgbClr val="FF3300"/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063660" y="511558"/>
            <a:ext cx="4419711" cy="90886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38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00"/>
                            </p:stCondLst>
                            <p:childTnLst>
                              <p:par>
                                <p:cTn id="140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8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8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00"/>
                            </p:stCondLst>
                            <p:childTnLst>
                              <p:par>
                                <p:cTn id="153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6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000"/>
                            </p:stCondLst>
                            <p:childTnLst>
                              <p:par>
                                <p:cTn id="179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000"/>
                            </p:stCondLst>
                            <p:childTnLst>
                              <p:par>
                                <p:cTn id="192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5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1000"/>
                            </p:stCondLst>
                            <p:childTnLst>
                              <p:par>
                                <p:cTn id="205" presetID="2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5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000"/>
                            </p:stCondLst>
                            <p:childTnLst>
                              <p:par>
                                <p:cTn id="218" presetID="23" presetClass="exit" presetSubtype="3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5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1000"/>
                            </p:stCondLst>
                            <p:childTnLst>
                              <p:par>
                                <p:cTn id="231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5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4" presetID="23" presetClass="exit" presetSubtype="32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>
                      <p:stCondLst>
                        <p:cond delay="0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53" presetClass="entr" presetSubtype="16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1000"/>
                            </p:stCondLst>
                            <p:childTnLst>
                              <p:par>
                                <p:cTn id="257" presetID="23" presetClass="exit" presetSubtype="32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8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6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2" fill="hold">
                      <p:stCondLst>
                        <p:cond delay="0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5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1000"/>
                            </p:stCondLst>
                            <p:childTnLst>
                              <p:par>
                                <p:cTn id="270" presetID="2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1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ntr" presetSubtype="16" fill="hold" grpId="1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1000"/>
                            </p:stCondLst>
                            <p:childTnLst>
                              <p:par>
                                <p:cTn id="283" presetID="23" presetClass="exit" presetSubtype="32" fill="hold" grpId="1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4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8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8" fill="hold">
                      <p:stCondLst>
                        <p:cond delay="0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53" presetClass="entr" presetSubtype="16" fill="hold" grpId="1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000"/>
                            </p:stCondLst>
                            <p:childTnLst>
                              <p:par>
                                <p:cTn id="296" presetID="23" presetClass="exit" presetSubtype="32" fill="hold" grpId="1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0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1" fill="hold">
                      <p:stCondLst>
                        <p:cond delay="0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53" presetClass="entr" presetSubtype="16" fill="hold" grpId="1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1000"/>
                            </p:stCondLst>
                            <p:childTnLst>
                              <p:par>
                                <p:cTn id="309" presetID="23" presetClass="exit" presetSubtype="32" fill="hold" grpId="1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1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4" fill="hold">
                      <p:stCondLst>
                        <p:cond delay="0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53" presetClass="entr" presetSubtype="16" fill="hold" grpId="2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2" presetID="23" presetClass="exit" presetSubtype="32" fill="hold" grpId="2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3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2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7" fill="hold">
                      <p:stCondLst>
                        <p:cond delay="0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53" presetClass="entr" presetSubtype="16" fill="hold" grpId="2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35" presetID="23" presetClass="exit" presetSubtype="32" fill="hold" grpId="2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/>
      <p:bldP spid="37" grpId="0" animBg="1"/>
      <p:bldP spid="38" grpId="0" animBg="1"/>
      <p:bldP spid="39" grpId="0" animBg="1"/>
      <p:bldP spid="40" grpId="0" animBg="1"/>
      <p:bldP spid="41" grpId="0"/>
      <p:bldP spid="42" grpId="0" animBg="1"/>
      <p:bldP spid="43" grpId="0" animBg="1"/>
      <p:bldP spid="44" grpId="0" animBg="1"/>
      <p:bldP spid="45" grpId="0"/>
      <p:bldP spid="46" grpId="0" animBg="1"/>
      <p:bldP spid="47" grpId="0" animBg="1"/>
      <p:bldP spid="48" grpId="0" animBg="1"/>
      <p:bldP spid="49" grpId="0" animBg="1"/>
      <p:bldP spid="50" grpId="0" animBg="1"/>
      <p:bldP spid="50" grpId="1" animBg="1"/>
      <p:bldP spid="50" grpId="2" animBg="1"/>
      <p:bldP spid="50" grpId="3" animBg="1"/>
      <p:bldP spid="50" grpId="4" animBg="1"/>
      <p:bldP spid="50" grpId="5" animBg="1"/>
      <p:bldP spid="50" grpId="6" animBg="1"/>
      <p:bldP spid="50" grpId="7" animBg="1"/>
      <p:bldP spid="50" grpId="8" animBg="1"/>
      <p:bldP spid="50" grpId="9" animBg="1"/>
      <p:bldP spid="50" grpId="10" animBg="1"/>
      <p:bldP spid="50" grpId="11" animBg="1"/>
      <p:bldP spid="50" grpId="12" animBg="1"/>
      <p:bldP spid="50" grpId="13" animBg="1"/>
      <p:bldP spid="50" grpId="14" animBg="1"/>
      <p:bldP spid="50" grpId="15" animBg="1"/>
      <p:bldP spid="50" grpId="16" animBg="1"/>
      <p:bldP spid="50" grpId="17" animBg="1"/>
      <p:bldP spid="50" grpId="18" animBg="1"/>
      <p:bldP spid="50" grpId="19" animBg="1"/>
      <p:bldP spid="50" grpId="20" animBg="1"/>
      <p:bldP spid="50" grpId="21" animBg="1"/>
      <p:bldP spid="50" grpId="22" animBg="1"/>
      <p:bldP spid="50" grpId="23" animBg="1"/>
      <p:bldP spid="51" grpId="0" animBg="1"/>
      <p:bldP spid="51" grpId="1" animBg="1"/>
      <p:bldP spid="51" grpId="2" animBg="1"/>
      <p:bldP spid="51" grpId="3" animBg="1"/>
      <p:bldP spid="51" grpId="4" animBg="1"/>
      <p:bldP spid="51" grpId="5" animBg="1"/>
      <p:bldP spid="51" grpId="6" animBg="1"/>
      <p:bldP spid="51" grpId="7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818" y="608623"/>
            <a:ext cx="21723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04815" y="4508389"/>
            <a:ext cx="86480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হজরত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আদর্শকে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অনুস্মরণ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গড়তে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অনুছেদ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434EEC35-EAE0-4679-8041-1659AF9A040F}"/>
              </a:ext>
            </a:extLst>
          </p:cNvPr>
          <p:cNvSpPr/>
          <p:nvPr/>
        </p:nvSpPr>
        <p:spPr>
          <a:xfrm>
            <a:off x="3514242" y="1298577"/>
            <a:ext cx="4963714" cy="3058934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z="300000">
            <a:bevelT w="1905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3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415760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97901" y="389321"/>
            <a:ext cx="52261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79" y="1398494"/>
            <a:ext cx="11416553" cy="51905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20504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/>
          <p:cNvCxnSpPr/>
          <p:nvPr/>
        </p:nvCxnSpPr>
        <p:spPr>
          <a:xfrm>
            <a:off x="5929747" y="1303492"/>
            <a:ext cx="41564" cy="4973782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>
          <a:xfrm>
            <a:off x="5726895" y="1476054"/>
            <a:ext cx="27294" cy="4589057"/>
          </a:xfrm>
          <a:prstGeom prst="straightConnector1">
            <a:avLst/>
          </a:prstGeom>
          <a:ln w="571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H="1">
            <a:off x="6146869" y="1476054"/>
            <a:ext cx="9097" cy="4589057"/>
          </a:xfrm>
          <a:prstGeom prst="straightConnector1">
            <a:avLst/>
          </a:prstGeom>
          <a:ln w="571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6623624" y="3590343"/>
            <a:ext cx="4768276" cy="272155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0006" tIns="40003" rIns="80006" bIns="40003" rtlCol="0" anchor="ctr"/>
          <a:lstStyle/>
          <a:p>
            <a:pPr algn="just"/>
            <a:r>
              <a:rPr lang="en-US" sz="35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5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</a:t>
            </a:r>
            <a:r>
              <a:rPr lang="en-US" sz="3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5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নবম</a:t>
            </a:r>
            <a:endParaRPr lang="en-US" sz="35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5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5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</a:t>
            </a:r>
            <a:r>
              <a:rPr lang="en-US" sz="3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5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সাহিত্য</a:t>
            </a:r>
            <a:r>
              <a:rPr lang="en-US" sz="3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: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গদ্যাংশ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 smtClean="0">
              <a:ln w="0"/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৫০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</a:t>
            </a:r>
            <a:r>
              <a:rPr lang="en-US" sz="32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২১/০১/২০২০ইং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1" y="473710"/>
            <a:ext cx="2762674" cy="294448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TextBox 6"/>
          <p:cNvSpPr txBox="1"/>
          <p:nvPr/>
        </p:nvSpPr>
        <p:spPr>
          <a:xfrm>
            <a:off x="622300" y="3648025"/>
            <a:ext cx="43815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মোহাঃ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শরিফুল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চৌরাপাড়া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ফাজিল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নিয়ামতপুর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নওগাঁ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মোবাইল-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০১৭১৫৬৩৭৬৩৮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E-mail:soriful03@gmail.com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65" t="12248" r="32781" b="5771"/>
          <a:stretch/>
        </p:blipFill>
        <p:spPr>
          <a:xfrm>
            <a:off x="7134578" y="473710"/>
            <a:ext cx="2757110" cy="294448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46894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15264" r="16793" b="13131"/>
          <a:stretch/>
        </p:blipFill>
        <p:spPr>
          <a:xfrm>
            <a:off x="467446" y="434874"/>
            <a:ext cx="5651500" cy="26351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1" t="15712" r="20076" b="13805"/>
          <a:stretch/>
        </p:blipFill>
        <p:spPr>
          <a:xfrm>
            <a:off x="6109452" y="441349"/>
            <a:ext cx="5628558" cy="26351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95" t="22896" r="24242" b="19641"/>
          <a:stretch/>
        </p:blipFill>
        <p:spPr>
          <a:xfrm>
            <a:off x="6084311" y="3089919"/>
            <a:ext cx="5640252" cy="292781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3" t="26712" r="13636" b="23008"/>
          <a:stretch/>
        </p:blipFill>
        <p:spPr>
          <a:xfrm>
            <a:off x="470648" y="3076472"/>
            <a:ext cx="5615416" cy="294251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8" name="Rectangle 7"/>
          <p:cNvSpPr/>
          <p:nvPr/>
        </p:nvSpPr>
        <p:spPr>
          <a:xfrm>
            <a:off x="4418301" y="14520"/>
            <a:ext cx="33554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23532" y="6142725"/>
            <a:ext cx="37449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71227" y="3076638"/>
            <a:ext cx="95654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মরুভূমিতে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আল্লাহর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প্রেরিত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মহামানব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79125" y="3738437"/>
            <a:ext cx="45496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8716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45659" y="1134361"/>
            <a:ext cx="31133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(স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625788" y="1775012"/>
            <a:ext cx="282388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95" t="22896" r="24242" b="19641"/>
          <a:stretch/>
        </p:blipFill>
        <p:spPr>
          <a:xfrm>
            <a:off x="2544994" y="1980455"/>
            <a:ext cx="7069653" cy="419174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TextBox 1"/>
          <p:cNvSpPr txBox="1"/>
          <p:nvPr/>
        </p:nvSpPr>
        <p:spPr>
          <a:xfrm>
            <a:off x="8997244" y="5452533"/>
            <a:ext cx="9348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৭৩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93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49763" y="467927"/>
            <a:ext cx="16690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848410" y="2336601"/>
            <a:ext cx="1041182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 ‘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(স)’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প্রবন্ধের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হযরত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)-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কল্যাণে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হযরত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)-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50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>
            <a:spLocks noChangeArrowheads="1"/>
          </p:cNvSpPr>
          <p:nvPr/>
        </p:nvSpPr>
        <p:spPr bwMode="auto">
          <a:xfrm>
            <a:off x="952735" y="4191000"/>
            <a:ext cx="5687534" cy="990600"/>
          </a:xfrm>
          <a:prstGeom prst="roundRect">
            <a:avLst>
              <a:gd name="adj" fmla="val 16667"/>
            </a:avLst>
          </a:prstGeom>
          <a:noFill/>
          <a:ln w="25400" algn="ctr">
            <a:noFill/>
            <a:round/>
            <a:headEnd/>
            <a:tailEnd/>
          </a:ln>
        </p:spPr>
        <p:txBody>
          <a:bodyPr lIns="99457" tIns="49729" rIns="99457" bIns="49729" anchor="ctr"/>
          <a:lstStyle/>
          <a:p>
            <a:pPr algn="ctr"/>
            <a:r>
              <a:rPr lang="bn-BD" sz="3365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bn-BD" sz="3365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093475640"/>
              </p:ext>
            </p:extLst>
          </p:nvPr>
        </p:nvGraphicFramePr>
        <p:xfrm>
          <a:off x="181942" y="198639"/>
          <a:ext cx="12062867" cy="6725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491318" y="5170392"/>
            <a:ext cx="3182290" cy="1065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ওয়াজেদ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bn-IN" sz="6346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346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69710" y="413738"/>
            <a:ext cx="3438367" cy="73981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231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লেখক পরিচিতি  </a:t>
            </a:r>
            <a:endParaRPr lang="en-US" sz="4231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0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63AA647-23EA-4C39-8C94-E352F06337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363AA647-23EA-4C39-8C94-E352F06337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0616CF8-CFC9-4B07-B52A-686ECE16BD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2">
                                            <p:graphicEl>
                                              <a:dgm id="{80616CF8-CFC9-4B07-B52A-686ECE16BD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5CBBED-99D1-4CA4-9F43-9B1CD5A073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D05CBBED-99D1-4CA4-9F43-9B1CD5A073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A92BE7-D14C-435A-9322-040B34A230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2">
                                            <p:graphicEl>
                                              <a:dgm id="{2FA92BE7-D14C-435A-9322-040B34A230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6622173-98AC-40B0-AAD8-A8CC00A1DB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76622173-98AC-40B0-AAD8-A8CC00A1DB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111089-C9B9-4F04-B5CA-EB6B0F91B0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2000"/>
                                        <p:tgtEl>
                                          <p:spTgt spid="2">
                                            <p:graphicEl>
                                              <a:dgm id="{29111089-C9B9-4F04-B5CA-EB6B0F91B0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3D820A-A1C0-4734-A111-3F743F4872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2000"/>
                                        <p:tgtEl>
                                          <p:spTgt spid="2">
                                            <p:graphicEl>
                                              <a:dgm id="{FF3D820A-A1C0-4734-A111-3F743F4872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94A8EEB-22BD-40F5-A076-8F846F0273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2000"/>
                                        <p:tgtEl>
                                          <p:spTgt spid="2">
                                            <p:graphicEl>
                                              <a:dgm id="{E94A8EEB-22BD-40F5-A076-8F846F0273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9F02899-C269-4761-9145-ED2883EDBD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2000"/>
                                        <p:tgtEl>
                                          <p:spTgt spid="2">
                                            <p:graphicEl>
                                              <a:dgm id="{69F02899-C269-4761-9145-ED2883EDBD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9554102-B665-4D86-85F7-DDFCF02688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" dur="2000"/>
                                        <p:tgtEl>
                                          <p:spTgt spid="2">
                                            <p:graphicEl>
                                              <a:dgm id="{69554102-B665-4D86-85F7-DDFCF02688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9A68409-2231-4BE8-A04B-54F6913F5C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2000"/>
                                        <p:tgtEl>
                                          <p:spTgt spid="2">
                                            <p:graphicEl>
                                              <a:dgm id="{E9A68409-2231-4BE8-A04B-54F6913F5C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DA31D69-070C-4E32-8FC7-D7C58AF028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7" dur="2000"/>
                                        <p:tgtEl>
                                          <p:spTgt spid="2">
                                            <p:graphicEl>
                                              <a:dgm id="{BDA31D69-070C-4E32-8FC7-D7C58AF028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7252B40-1C2F-4E35-9528-3F63F55DA1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0" dur="2000"/>
                                        <p:tgtEl>
                                          <p:spTgt spid="2">
                                            <p:graphicEl>
                                              <a:dgm id="{F7252B40-1C2F-4E35-9528-3F63F55DA1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50678" y="321833"/>
            <a:ext cx="24144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13714" y="4632190"/>
            <a:ext cx="7980070" cy="6463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ওয়াজেদ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4939538" y="484976"/>
            <a:ext cx="2855290" cy="41909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1681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78" t="14973" r="30081" b="21162"/>
          <a:stretch/>
        </p:blipFill>
        <p:spPr>
          <a:xfrm>
            <a:off x="6134101" y="820271"/>
            <a:ext cx="5699312" cy="51771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29" y="1621004"/>
            <a:ext cx="5818426" cy="34170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29" y="1641875"/>
            <a:ext cx="5818426" cy="34170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696840" y="1015358"/>
            <a:ext cx="28729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73543" y="286601"/>
            <a:ext cx="19191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67318" y="307472"/>
            <a:ext cx="17315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1727462"/>
              </p:ext>
            </p:extLst>
          </p:nvPr>
        </p:nvGraphicFramePr>
        <p:xfrm>
          <a:off x="5427133" y="5283734"/>
          <a:ext cx="1428044" cy="1204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Packager Shell Object" showAsIcon="1" r:id="rId6" imgW="914400" imgH="771480" progId="Package">
                  <p:embed/>
                </p:oleObj>
              </mc:Choice>
              <mc:Fallback>
                <p:oleObj name="Packager Shell Object" showAsIcon="1" r:id="rId6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27133" y="5283734"/>
                        <a:ext cx="1428044" cy="1204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3473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5352106" y="380844"/>
            <a:ext cx="2269676" cy="1080176"/>
          </a:xfrm>
          <a:custGeom>
            <a:avLst/>
            <a:gdLst>
              <a:gd name="connsiteX0" fmla="*/ 0 w 2269676"/>
              <a:gd name="connsiteY0" fmla="*/ 180033 h 1080176"/>
              <a:gd name="connsiteX1" fmla="*/ 180033 w 2269676"/>
              <a:gd name="connsiteY1" fmla="*/ 0 h 1080176"/>
              <a:gd name="connsiteX2" fmla="*/ 2089643 w 2269676"/>
              <a:gd name="connsiteY2" fmla="*/ 0 h 1080176"/>
              <a:gd name="connsiteX3" fmla="*/ 2269676 w 2269676"/>
              <a:gd name="connsiteY3" fmla="*/ 180033 h 1080176"/>
              <a:gd name="connsiteX4" fmla="*/ 2269676 w 2269676"/>
              <a:gd name="connsiteY4" fmla="*/ 900143 h 1080176"/>
              <a:gd name="connsiteX5" fmla="*/ 2089643 w 2269676"/>
              <a:gd name="connsiteY5" fmla="*/ 1080176 h 1080176"/>
              <a:gd name="connsiteX6" fmla="*/ 180033 w 2269676"/>
              <a:gd name="connsiteY6" fmla="*/ 1080176 h 1080176"/>
              <a:gd name="connsiteX7" fmla="*/ 0 w 2269676"/>
              <a:gd name="connsiteY7" fmla="*/ 900143 h 1080176"/>
              <a:gd name="connsiteX8" fmla="*/ 0 w 2269676"/>
              <a:gd name="connsiteY8" fmla="*/ 180033 h 1080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69676" h="1080176">
                <a:moveTo>
                  <a:pt x="0" y="180033"/>
                </a:moveTo>
                <a:cubicBezTo>
                  <a:pt x="0" y="80604"/>
                  <a:pt x="80604" y="0"/>
                  <a:pt x="180033" y="0"/>
                </a:cubicBezTo>
                <a:lnTo>
                  <a:pt x="2089643" y="0"/>
                </a:lnTo>
                <a:cubicBezTo>
                  <a:pt x="2189072" y="0"/>
                  <a:pt x="2269676" y="80604"/>
                  <a:pt x="2269676" y="180033"/>
                </a:cubicBezTo>
                <a:lnTo>
                  <a:pt x="2269676" y="900143"/>
                </a:lnTo>
                <a:cubicBezTo>
                  <a:pt x="2269676" y="999572"/>
                  <a:pt x="2189072" y="1080176"/>
                  <a:pt x="2089643" y="1080176"/>
                </a:cubicBezTo>
                <a:lnTo>
                  <a:pt x="180033" y="1080176"/>
                </a:lnTo>
                <a:cubicBezTo>
                  <a:pt x="80604" y="1080176"/>
                  <a:pt x="0" y="999572"/>
                  <a:pt x="0" y="900143"/>
                </a:cubicBezTo>
                <a:lnTo>
                  <a:pt x="0" y="180033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2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9410" tIns="159410" rIns="159410" bIns="15941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জন্মঃ</a:t>
            </a:r>
            <a:r>
              <a:rPr lang="en-US" sz="2800" kern="1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২৯ </a:t>
            </a:r>
            <a:r>
              <a:rPr lang="en-US" sz="2800" kern="1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আগস্ট</a:t>
            </a:r>
            <a:r>
              <a:rPr lang="en-US" sz="2800" kern="1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৫৭০ </a:t>
            </a:r>
            <a:r>
              <a:rPr lang="en-US" sz="28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খ্রীষ্টাব্দ</a:t>
            </a:r>
            <a:r>
              <a:rPr lang="en-US" sz="2800" kern="1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1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মক্কা</a:t>
            </a:r>
            <a:r>
              <a:rPr lang="en-US" sz="2800" kern="1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kern="1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3029962" y="195376"/>
            <a:ext cx="5119157" cy="511915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93380" y="1005521"/>
                </a:moveTo>
                <a:arcTo wR="2559578" hR="2559578" stAng="19356962" swAng="338165"/>
              </a:path>
            </a:pathLst>
          </a:custGeom>
          <a:noFill/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Freeform 7"/>
          <p:cNvSpPr/>
          <p:nvPr/>
        </p:nvSpPr>
        <p:spPr>
          <a:xfrm>
            <a:off x="7464190" y="1410332"/>
            <a:ext cx="1927999" cy="1225960"/>
          </a:xfrm>
          <a:custGeom>
            <a:avLst/>
            <a:gdLst>
              <a:gd name="connsiteX0" fmla="*/ 0 w 1927999"/>
              <a:gd name="connsiteY0" fmla="*/ 204331 h 1225960"/>
              <a:gd name="connsiteX1" fmla="*/ 204331 w 1927999"/>
              <a:gd name="connsiteY1" fmla="*/ 0 h 1225960"/>
              <a:gd name="connsiteX2" fmla="*/ 1723668 w 1927999"/>
              <a:gd name="connsiteY2" fmla="*/ 0 h 1225960"/>
              <a:gd name="connsiteX3" fmla="*/ 1927999 w 1927999"/>
              <a:gd name="connsiteY3" fmla="*/ 204331 h 1225960"/>
              <a:gd name="connsiteX4" fmla="*/ 1927999 w 1927999"/>
              <a:gd name="connsiteY4" fmla="*/ 1021629 h 1225960"/>
              <a:gd name="connsiteX5" fmla="*/ 1723668 w 1927999"/>
              <a:gd name="connsiteY5" fmla="*/ 1225960 h 1225960"/>
              <a:gd name="connsiteX6" fmla="*/ 204331 w 1927999"/>
              <a:gd name="connsiteY6" fmla="*/ 1225960 h 1225960"/>
              <a:gd name="connsiteX7" fmla="*/ 0 w 1927999"/>
              <a:gd name="connsiteY7" fmla="*/ 1021629 h 1225960"/>
              <a:gd name="connsiteX8" fmla="*/ 0 w 1927999"/>
              <a:gd name="connsiteY8" fmla="*/ 204331 h 1225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27999" h="1225960">
                <a:moveTo>
                  <a:pt x="0" y="204331"/>
                </a:moveTo>
                <a:cubicBezTo>
                  <a:pt x="0" y="91482"/>
                  <a:pt x="91482" y="0"/>
                  <a:pt x="204331" y="0"/>
                </a:cubicBezTo>
                <a:lnTo>
                  <a:pt x="1723668" y="0"/>
                </a:lnTo>
                <a:cubicBezTo>
                  <a:pt x="1836517" y="0"/>
                  <a:pt x="1927999" y="91482"/>
                  <a:pt x="1927999" y="204331"/>
                </a:cubicBezTo>
                <a:lnTo>
                  <a:pt x="1927999" y="1021629"/>
                </a:lnTo>
                <a:cubicBezTo>
                  <a:pt x="1927999" y="1134478"/>
                  <a:pt x="1836517" y="1225960"/>
                  <a:pt x="1723668" y="1225960"/>
                </a:cubicBezTo>
                <a:lnTo>
                  <a:pt x="204331" y="1225960"/>
                </a:lnTo>
                <a:cubicBezTo>
                  <a:pt x="91482" y="1225960"/>
                  <a:pt x="0" y="1134478"/>
                  <a:pt x="0" y="1021629"/>
                </a:cubicBezTo>
                <a:lnTo>
                  <a:pt x="0" y="204331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2">
                  <a:lumMod val="40000"/>
                  <a:lumOff val="60000"/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6526" tIns="166526" rIns="166526" bIns="166526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পিতা-আব্দুল্লাহ</a:t>
            </a:r>
            <a:r>
              <a:rPr lang="en-US" sz="2800" kern="1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1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মাতা</a:t>
            </a:r>
            <a:r>
              <a:rPr lang="en-US" sz="2800" kern="1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kern="1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আমেনা</a:t>
            </a:r>
            <a:endParaRPr lang="en-US" sz="2800" kern="1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4469666" y="1963326"/>
            <a:ext cx="5119157" cy="511915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291169" y="674628"/>
                </a:moveTo>
                <a:arcTo wR="2559578" hR="2559578" stAng="18754310" swAng="323586"/>
              </a:path>
            </a:pathLst>
          </a:custGeom>
          <a:noFill/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reeform 9"/>
          <p:cNvSpPr/>
          <p:nvPr/>
        </p:nvSpPr>
        <p:spPr>
          <a:xfrm>
            <a:off x="8305375" y="2810874"/>
            <a:ext cx="1303555" cy="1339271"/>
          </a:xfrm>
          <a:custGeom>
            <a:avLst/>
            <a:gdLst>
              <a:gd name="connsiteX0" fmla="*/ 0 w 1135667"/>
              <a:gd name="connsiteY0" fmla="*/ 189282 h 1339271"/>
              <a:gd name="connsiteX1" fmla="*/ 189282 w 1135667"/>
              <a:gd name="connsiteY1" fmla="*/ 0 h 1339271"/>
              <a:gd name="connsiteX2" fmla="*/ 946385 w 1135667"/>
              <a:gd name="connsiteY2" fmla="*/ 0 h 1339271"/>
              <a:gd name="connsiteX3" fmla="*/ 1135667 w 1135667"/>
              <a:gd name="connsiteY3" fmla="*/ 189282 h 1339271"/>
              <a:gd name="connsiteX4" fmla="*/ 1135667 w 1135667"/>
              <a:gd name="connsiteY4" fmla="*/ 1149989 h 1339271"/>
              <a:gd name="connsiteX5" fmla="*/ 946385 w 1135667"/>
              <a:gd name="connsiteY5" fmla="*/ 1339271 h 1339271"/>
              <a:gd name="connsiteX6" fmla="*/ 189282 w 1135667"/>
              <a:gd name="connsiteY6" fmla="*/ 1339271 h 1339271"/>
              <a:gd name="connsiteX7" fmla="*/ 0 w 1135667"/>
              <a:gd name="connsiteY7" fmla="*/ 1149989 h 1339271"/>
              <a:gd name="connsiteX8" fmla="*/ 0 w 1135667"/>
              <a:gd name="connsiteY8" fmla="*/ 189282 h 1339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5667" h="1339271">
                <a:moveTo>
                  <a:pt x="0" y="189282"/>
                </a:moveTo>
                <a:cubicBezTo>
                  <a:pt x="0" y="84744"/>
                  <a:pt x="84744" y="0"/>
                  <a:pt x="189282" y="0"/>
                </a:cubicBezTo>
                <a:lnTo>
                  <a:pt x="946385" y="0"/>
                </a:lnTo>
                <a:cubicBezTo>
                  <a:pt x="1050923" y="0"/>
                  <a:pt x="1135667" y="84744"/>
                  <a:pt x="1135667" y="189282"/>
                </a:cubicBezTo>
                <a:lnTo>
                  <a:pt x="1135667" y="1149989"/>
                </a:lnTo>
                <a:cubicBezTo>
                  <a:pt x="1135667" y="1254527"/>
                  <a:pt x="1050923" y="1339271"/>
                  <a:pt x="946385" y="1339271"/>
                </a:cubicBezTo>
                <a:lnTo>
                  <a:pt x="189282" y="1339271"/>
                </a:lnTo>
                <a:cubicBezTo>
                  <a:pt x="84744" y="1339271"/>
                  <a:pt x="0" y="1254527"/>
                  <a:pt x="0" y="1149989"/>
                </a:cubicBezTo>
                <a:lnTo>
                  <a:pt x="0" y="189282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2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2119" tIns="162119" rIns="162119" bIns="162119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দুধ</a:t>
            </a:r>
            <a:r>
              <a:rPr lang="en-US" sz="2800" kern="1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1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মাতাঃ</a:t>
            </a:r>
            <a:r>
              <a:rPr lang="en-US" sz="2800" kern="1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kern="1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হালিমা</a:t>
            </a:r>
            <a:endParaRPr lang="en-US" sz="2800" kern="1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3901968" y="920931"/>
            <a:ext cx="5119157" cy="511915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5029556" y="3230886"/>
                </a:moveTo>
                <a:arcTo wR="2559578" hR="2559578" stAng="912298" swAng="228113"/>
              </a:path>
            </a:pathLst>
          </a:custGeom>
          <a:noFill/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Freeform 11"/>
          <p:cNvSpPr/>
          <p:nvPr/>
        </p:nvSpPr>
        <p:spPr>
          <a:xfrm>
            <a:off x="7702213" y="4314479"/>
            <a:ext cx="2094975" cy="1951853"/>
          </a:xfrm>
          <a:custGeom>
            <a:avLst/>
            <a:gdLst>
              <a:gd name="connsiteX0" fmla="*/ 0 w 1219138"/>
              <a:gd name="connsiteY0" fmla="*/ 203194 h 1951853"/>
              <a:gd name="connsiteX1" fmla="*/ 203194 w 1219138"/>
              <a:gd name="connsiteY1" fmla="*/ 0 h 1951853"/>
              <a:gd name="connsiteX2" fmla="*/ 1015944 w 1219138"/>
              <a:gd name="connsiteY2" fmla="*/ 0 h 1951853"/>
              <a:gd name="connsiteX3" fmla="*/ 1219138 w 1219138"/>
              <a:gd name="connsiteY3" fmla="*/ 203194 h 1951853"/>
              <a:gd name="connsiteX4" fmla="*/ 1219138 w 1219138"/>
              <a:gd name="connsiteY4" fmla="*/ 1748659 h 1951853"/>
              <a:gd name="connsiteX5" fmla="*/ 1015944 w 1219138"/>
              <a:gd name="connsiteY5" fmla="*/ 1951853 h 1951853"/>
              <a:gd name="connsiteX6" fmla="*/ 203194 w 1219138"/>
              <a:gd name="connsiteY6" fmla="*/ 1951853 h 1951853"/>
              <a:gd name="connsiteX7" fmla="*/ 0 w 1219138"/>
              <a:gd name="connsiteY7" fmla="*/ 1748659 h 1951853"/>
              <a:gd name="connsiteX8" fmla="*/ 0 w 1219138"/>
              <a:gd name="connsiteY8" fmla="*/ 203194 h 1951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138" h="1951853">
                <a:moveTo>
                  <a:pt x="0" y="203194"/>
                </a:moveTo>
                <a:cubicBezTo>
                  <a:pt x="0" y="90973"/>
                  <a:pt x="90973" y="0"/>
                  <a:pt x="203194" y="0"/>
                </a:cubicBezTo>
                <a:lnTo>
                  <a:pt x="1015944" y="0"/>
                </a:lnTo>
                <a:cubicBezTo>
                  <a:pt x="1128165" y="0"/>
                  <a:pt x="1219138" y="90973"/>
                  <a:pt x="1219138" y="203194"/>
                </a:cubicBezTo>
                <a:lnTo>
                  <a:pt x="1219138" y="1748659"/>
                </a:lnTo>
                <a:cubicBezTo>
                  <a:pt x="1219138" y="1860880"/>
                  <a:pt x="1128165" y="1951853"/>
                  <a:pt x="1015944" y="1951853"/>
                </a:cubicBezTo>
                <a:lnTo>
                  <a:pt x="203194" y="1951853"/>
                </a:lnTo>
                <a:cubicBezTo>
                  <a:pt x="90973" y="1951853"/>
                  <a:pt x="0" y="1860880"/>
                  <a:pt x="0" y="1748659"/>
                </a:cubicBezTo>
                <a:lnTo>
                  <a:pt x="0" y="203194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2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8093" tIns="128093" rIns="128093" bIns="128093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জন্মের</a:t>
            </a:r>
            <a:r>
              <a:rPr lang="en-US" sz="2000" kern="1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1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পুর্ব</a:t>
            </a:r>
            <a:r>
              <a:rPr lang="en-US" sz="2000" kern="1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1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পিতা</a:t>
            </a:r>
            <a:r>
              <a:rPr lang="en-US" sz="2000" kern="1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৬ </a:t>
            </a:r>
            <a:r>
              <a:rPr lang="en-US" sz="2000" kern="1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2000" kern="1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1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বয়সে</a:t>
            </a:r>
            <a:r>
              <a:rPr lang="en-US" sz="2000" kern="1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1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2000" kern="1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1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আমেনা</a:t>
            </a:r>
            <a:r>
              <a:rPr lang="en-US" sz="2000" kern="1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1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000" kern="1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৮ </a:t>
            </a:r>
            <a:r>
              <a:rPr lang="en-US" sz="2000" kern="1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2000" kern="1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1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বয়সে</a:t>
            </a:r>
            <a:r>
              <a:rPr lang="en-US" sz="2000" kern="1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1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দাদা</a:t>
            </a:r>
            <a:r>
              <a:rPr lang="en-US" sz="2000" kern="1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1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আবু</a:t>
            </a:r>
            <a:r>
              <a:rPr lang="en-US" sz="2000" kern="1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1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মোতাল্লেবকে</a:t>
            </a:r>
            <a:r>
              <a:rPr lang="en-US" sz="2000" kern="1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1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হারিয়ে</a:t>
            </a:r>
            <a:r>
              <a:rPr lang="en-US" sz="2000" kern="1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1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এতিম</a:t>
            </a:r>
            <a:r>
              <a:rPr lang="en-US" sz="2000" kern="1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1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r>
              <a:rPr lang="en-US" sz="2000" kern="1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kern="1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3901968" y="920931"/>
            <a:ext cx="5119157" cy="511915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3756948" y="4821823"/>
                </a:moveTo>
                <a:arcTo wR="2559578" hR="2559578" stAng="3726507" swAng="440735"/>
              </a:path>
            </a:pathLst>
          </a:custGeom>
          <a:noFill/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Freeform 13"/>
          <p:cNvSpPr/>
          <p:nvPr/>
        </p:nvSpPr>
        <p:spPr>
          <a:xfrm>
            <a:off x="5566374" y="4731034"/>
            <a:ext cx="1927474" cy="2167031"/>
          </a:xfrm>
          <a:custGeom>
            <a:avLst/>
            <a:gdLst>
              <a:gd name="connsiteX0" fmla="*/ 0 w 1790345"/>
              <a:gd name="connsiteY0" fmla="*/ 285998 h 1715952"/>
              <a:gd name="connsiteX1" fmla="*/ 285998 w 1790345"/>
              <a:gd name="connsiteY1" fmla="*/ 0 h 1715952"/>
              <a:gd name="connsiteX2" fmla="*/ 1504347 w 1790345"/>
              <a:gd name="connsiteY2" fmla="*/ 0 h 1715952"/>
              <a:gd name="connsiteX3" fmla="*/ 1790345 w 1790345"/>
              <a:gd name="connsiteY3" fmla="*/ 285998 h 1715952"/>
              <a:gd name="connsiteX4" fmla="*/ 1790345 w 1790345"/>
              <a:gd name="connsiteY4" fmla="*/ 1429954 h 1715952"/>
              <a:gd name="connsiteX5" fmla="*/ 1504347 w 1790345"/>
              <a:gd name="connsiteY5" fmla="*/ 1715952 h 1715952"/>
              <a:gd name="connsiteX6" fmla="*/ 285998 w 1790345"/>
              <a:gd name="connsiteY6" fmla="*/ 1715952 h 1715952"/>
              <a:gd name="connsiteX7" fmla="*/ 0 w 1790345"/>
              <a:gd name="connsiteY7" fmla="*/ 1429954 h 1715952"/>
              <a:gd name="connsiteX8" fmla="*/ 0 w 1790345"/>
              <a:gd name="connsiteY8" fmla="*/ 285998 h 1715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90345" h="1715952">
                <a:moveTo>
                  <a:pt x="0" y="285998"/>
                </a:moveTo>
                <a:cubicBezTo>
                  <a:pt x="0" y="128046"/>
                  <a:pt x="128046" y="0"/>
                  <a:pt x="285998" y="0"/>
                </a:cubicBezTo>
                <a:lnTo>
                  <a:pt x="1504347" y="0"/>
                </a:lnTo>
                <a:cubicBezTo>
                  <a:pt x="1662299" y="0"/>
                  <a:pt x="1790345" y="128046"/>
                  <a:pt x="1790345" y="285998"/>
                </a:cubicBezTo>
                <a:lnTo>
                  <a:pt x="1790345" y="1429954"/>
                </a:lnTo>
                <a:cubicBezTo>
                  <a:pt x="1790345" y="1587906"/>
                  <a:pt x="1662299" y="1715952"/>
                  <a:pt x="1504347" y="1715952"/>
                </a:cubicBezTo>
                <a:lnTo>
                  <a:pt x="285998" y="1715952"/>
                </a:lnTo>
                <a:cubicBezTo>
                  <a:pt x="128046" y="1715952"/>
                  <a:pt x="0" y="1587906"/>
                  <a:pt x="0" y="1429954"/>
                </a:cubicBezTo>
                <a:lnTo>
                  <a:pt x="0" y="285998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2">
                  <a:lumMod val="40000"/>
                  <a:lumOff val="60000"/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5206" tIns="175206" rIns="175206" bIns="175206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এতিম</a:t>
            </a:r>
            <a:r>
              <a:rPr lang="en-US" sz="2400" kern="1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1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2400" kern="1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1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400" kern="1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1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ছাগল</a:t>
            </a:r>
            <a:r>
              <a:rPr lang="en-US" sz="2400" kern="1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1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চরাতেন।এরপর</a:t>
            </a:r>
            <a:r>
              <a:rPr lang="en-US" sz="2400" kern="1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1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ব্যবসায়ী</a:t>
            </a:r>
            <a:r>
              <a:rPr lang="en-US" sz="2400" kern="1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1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চাচার</a:t>
            </a:r>
            <a:r>
              <a:rPr lang="en-US" sz="2400" kern="1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1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400" kern="1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1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সিরিয়া</a:t>
            </a:r>
            <a:r>
              <a:rPr lang="en-US" sz="2400" kern="1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1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গমন</a:t>
            </a:r>
            <a:r>
              <a:rPr lang="en-US" sz="2400" kern="1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2400" kern="1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3901968" y="920931"/>
            <a:ext cx="5119157" cy="511915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661685" y="4956500"/>
                </a:moveTo>
                <a:arcTo wR="2559578" hR="2559578" stAng="6632165" swAng="382532"/>
              </a:path>
            </a:pathLst>
          </a:custGeom>
          <a:noFill/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Freeform 15"/>
          <p:cNvSpPr/>
          <p:nvPr/>
        </p:nvSpPr>
        <p:spPr>
          <a:xfrm>
            <a:off x="3079562" y="4731034"/>
            <a:ext cx="2142037" cy="1846354"/>
          </a:xfrm>
          <a:custGeom>
            <a:avLst/>
            <a:gdLst>
              <a:gd name="connsiteX0" fmla="*/ 0 w 1297601"/>
              <a:gd name="connsiteY0" fmla="*/ 216271 h 1630455"/>
              <a:gd name="connsiteX1" fmla="*/ 216271 w 1297601"/>
              <a:gd name="connsiteY1" fmla="*/ 0 h 1630455"/>
              <a:gd name="connsiteX2" fmla="*/ 1081330 w 1297601"/>
              <a:gd name="connsiteY2" fmla="*/ 0 h 1630455"/>
              <a:gd name="connsiteX3" fmla="*/ 1297601 w 1297601"/>
              <a:gd name="connsiteY3" fmla="*/ 216271 h 1630455"/>
              <a:gd name="connsiteX4" fmla="*/ 1297601 w 1297601"/>
              <a:gd name="connsiteY4" fmla="*/ 1414184 h 1630455"/>
              <a:gd name="connsiteX5" fmla="*/ 1081330 w 1297601"/>
              <a:gd name="connsiteY5" fmla="*/ 1630455 h 1630455"/>
              <a:gd name="connsiteX6" fmla="*/ 216271 w 1297601"/>
              <a:gd name="connsiteY6" fmla="*/ 1630455 h 1630455"/>
              <a:gd name="connsiteX7" fmla="*/ 0 w 1297601"/>
              <a:gd name="connsiteY7" fmla="*/ 1414184 h 1630455"/>
              <a:gd name="connsiteX8" fmla="*/ 0 w 1297601"/>
              <a:gd name="connsiteY8" fmla="*/ 216271 h 1630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97601" h="1630455">
                <a:moveTo>
                  <a:pt x="0" y="216271"/>
                </a:moveTo>
                <a:cubicBezTo>
                  <a:pt x="0" y="96828"/>
                  <a:pt x="96828" y="0"/>
                  <a:pt x="216271" y="0"/>
                </a:cubicBezTo>
                <a:lnTo>
                  <a:pt x="1081330" y="0"/>
                </a:lnTo>
                <a:cubicBezTo>
                  <a:pt x="1200773" y="0"/>
                  <a:pt x="1297601" y="96828"/>
                  <a:pt x="1297601" y="216271"/>
                </a:cubicBezTo>
                <a:lnTo>
                  <a:pt x="1297601" y="1414184"/>
                </a:lnTo>
                <a:cubicBezTo>
                  <a:pt x="1297601" y="1533627"/>
                  <a:pt x="1200773" y="1630455"/>
                  <a:pt x="1081330" y="1630455"/>
                </a:cubicBezTo>
                <a:lnTo>
                  <a:pt x="216271" y="1630455"/>
                </a:lnTo>
                <a:cubicBezTo>
                  <a:pt x="96828" y="1630455"/>
                  <a:pt x="0" y="1533627"/>
                  <a:pt x="0" y="1414184"/>
                </a:cubicBezTo>
                <a:lnTo>
                  <a:pt x="0" y="216271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2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9544" tIns="139544" rIns="139544" bIns="139544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2000" kern="1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1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2000" kern="1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000" kern="1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সঃ</a:t>
            </a:r>
            <a:r>
              <a:rPr lang="en-US" sz="2000" kern="1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000" kern="1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সুখ্যাতি</a:t>
            </a:r>
            <a:r>
              <a:rPr lang="en-US" sz="2000" kern="1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1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sz="2000" kern="1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1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000" kern="1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2000" kern="1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000" kern="1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1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000" kern="1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1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আল-আমিন</a:t>
            </a:r>
            <a:r>
              <a:rPr lang="en-US" sz="2000" kern="1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kern="1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আল-সাদিক</a:t>
            </a:r>
            <a:r>
              <a:rPr lang="en-US" sz="2000" kern="1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1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উপাধি</a:t>
            </a:r>
            <a:r>
              <a:rPr lang="en-US" sz="2000" kern="1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1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2000" kern="1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1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000" kern="1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000" kern="1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3901968" y="920931"/>
            <a:ext cx="5119157" cy="511915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00472" y="3552584"/>
                </a:moveTo>
                <a:arcTo wR="2559578" hR="2559578" stAng="9430355" swAng="237447"/>
              </a:path>
            </a:pathLst>
          </a:custGeom>
          <a:noFill/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Freeform 17"/>
          <p:cNvSpPr/>
          <p:nvPr/>
        </p:nvSpPr>
        <p:spPr>
          <a:xfrm>
            <a:off x="2156068" y="2420298"/>
            <a:ext cx="2498728" cy="1886328"/>
          </a:xfrm>
          <a:custGeom>
            <a:avLst/>
            <a:gdLst>
              <a:gd name="connsiteX0" fmla="*/ 0 w 1505656"/>
              <a:gd name="connsiteY0" fmla="*/ 250948 h 1652232"/>
              <a:gd name="connsiteX1" fmla="*/ 250948 w 1505656"/>
              <a:gd name="connsiteY1" fmla="*/ 0 h 1652232"/>
              <a:gd name="connsiteX2" fmla="*/ 1254708 w 1505656"/>
              <a:gd name="connsiteY2" fmla="*/ 0 h 1652232"/>
              <a:gd name="connsiteX3" fmla="*/ 1505656 w 1505656"/>
              <a:gd name="connsiteY3" fmla="*/ 250948 h 1652232"/>
              <a:gd name="connsiteX4" fmla="*/ 1505656 w 1505656"/>
              <a:gd name="connsiteY4" fmla="*/ 1401284 h 1652232"/>
              <a:gd name="connsiteX5" fmla="*/ 1254708 w 1505656"/>
              <a:gd name="connsiteY5" fmla="*/ 1652232 h 1652232"/>
              <a:gd name="connsiteX6" fmla="*/ 250948 w 1505656"/>
              <a:gd name="connsiteY6" fmla="*/ 1652232 h 1652232"/>
              <a:gd name="connsiteX7" fmla="*/ 0 w 1505656"/>
              <a:gd name="connsiteY7" fmla="*/ 1401284 h 1652232"/>
              <a:gd name="connsiteX8" fmla="*/ 0 w 1505656"/>
              <a:gd name="connsiteY8" fmla="*/ 250948 h 1652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05656" h="1652232">
                <a:moveTo>
                  <a:pt x="0" y="250948"/>
                </a:moveTo>
                <a:cubicBezTo>
                  <a:pt x="0" y="112353"/>
                  <a:pt x="112353" y="0"/>
                  <a:pt x="250948" y="0"/>
                </a:cubicBezTo>
                <a:lnTo>
                  <a:pt x="1254708" y="0"/>
                </a:lnTo>
                <a:cubicBezTo>
                  <a:pt x="1393303" y="0"/>
                  <a:pt x="1505656" y="112353"/>
                  <a:pt x="1505656" y="250948"/>
                </a:cubicBezTo>
                <a:lnTo>
                  <a:pt x="1505656" y="1401284"/>
                </a:lnTo>
                <a:cubicBezTo>
                  <a:pt x="1505656" y="1539879"/>
                  <a:pt x="1393303" y="1652232"/>
                  <a:pt x="1254708" y="1652232"/>
                </a:cubicBezTo>
                <a:lnTo>
                  <a:pt x="250948" y="1652232"/>
                </a:lnTo>
                <a:cubicBezTo>
                  <a:pt x="112353" y="1652232"/>
                  <a:pt x="0" y="1539879"/>
                  <a:pt x="0" y="1401284"/>
                </a:cubicBezTo>
                <a:lnTo>
                  <a:pt x="0" y="250948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2">
                  <a:lumMod val="40000"/>
                  <a:lumOff val="60000"/>
                  <a:shade val="100000"/>
                  <a:satMod val="115000"/>
                </a:schemeClr>
              </a:gs>
            </a:gsLst>
            <a:lin ang="1890000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9700" tIns="149700" rIns="149700" bIns="1497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2000" kern="1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000" kern="1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সঃ</a:t>
            </a:r>
            <a:r>
              <a:rPr lang="en-US" sz="2000" kern="1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000" kern="1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000" kern="1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1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সততার</a:t>
            </a:r>
            <a:r>
              <a:rPr lang="en-US" sz="2000" kern="1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1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2000" kern="1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1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2000" kern="1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1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ব্যবসায়ী</a:t>
            </a:r>
            <a:r>
              <a:rPr lang="en-US" sz="2000" kern="1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1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খাদিজা</a:t>
            </a:r>
            <a:r>
              <a:rPr lang="en-US" sz="2000" kern="1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000" kern="1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রঃ</a:t>
            </a:r>
            <a:r>
              <a:rPr lang="en-US" sz="2000" kern="1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000" kern="1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বিবাহের</a:t>
            </a:r>
            <a:r>
              <a:rPr lang="en-US" sz="2000" kern="1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1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প্রস্তাব</a:t>
            </a:r>
            <a:r>
              <a:rPr lang="en-US" sz="2000" kern="1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1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US" sz="2000" kern="1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2000" kern="1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000" kern="1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1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মুহাম্মদের</a:t>
            </a:r>
            <a:r>
              <a:rPr lang="en-US" sz="2000" kern="1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1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2000" kern="1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২৫ </a:t>
            </a:r>
            <a:r>
              <a:rPr lang="en-US" sz="2000" kern="1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2000" kern="1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kern="1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খাদিজার</a:t>
            </a:r>
            <a:r>
              <a:rPr lang="en-US" sz="2000" kern="1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1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2000" kern="1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৪০ </a:t>
            </a:r>
            <a:r>
              <a:rPr lang="en-US" sz="2000" kern="1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2000" kern="1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000" kern="1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3901968" y="920931"/>
            <a:ext cx="5119157" cy="511915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37898" y="1730779"/>
                </a:moveTo>
                <a:arcTo wR="2559578" hR="2559578" stAng="11933585" swAng="373440"/>
              </a:path>
            </a:pathLst>
          </a:custGeom>
          <a:noFill/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Freeform 19"/>
          <p:cNvSpPr/>
          <p:nvPr/>
        </p:nvSpPr>
        <p:spPr>
          <a:xfrm>
            <a:off x="4083818" y="949749"/>
            <a:ext cx="1135667" cy="1441731"/>
          </a:xfrm>
          <a:custGeom>
            <a:avLst/>
            <a:gdLst>
              <a:gd name="connsiteX0" fmla="*/ 0 w 1135667"/>
              <a:gd name="connsiteY0" fmla="*/ 189282 h 1441731"/>
              <a:gd name="connsiteX1" fmla="*/ 189282 w 1135667"/>
              <a:gd name="connsiteY1" fmla="*/ 0 h 1441731"/>
              <a:gd name="connsiteX2" fmla="*/ 946385 w 1135667"/>
              <a:gd name="connsiteY2" fmla="*/ 0 h 1441731"/>
              <a:gd name="connsiteX3" fmla="*/ 1135667 w 1135667"/>
              <a:gd name="connsiteY3" fmla="*/ 189282 h 1441731"/>
              <a:gd name="connsiteX4" fmla="*/ 1135667 w 1135667"/>
              <a:gd name="connsiteY4" fmla="*/ 1252449 h 1441731"/>
              <a:gd name="connsiteX5" fmla="*/ 946385 w 1135667"/>
              <a:gd name="connsiteY5" fmla="*/ 1441731 h 1441731"/>
              <a:gd name="connsiteX6" fmla="*/ 189282 w 1135667"/>
              <a:gd name="connsiteY6" fmla="*/ 1441731 h 1441731"/>
              <a:gd name="connsiteX7" fmla="*/ 0 w 1135667"/>
              <a:gd name="connsiteY7" fmla="*/ 1252449 h 1441731"/>
              <a:gd name="connsiteX8" fmla="*/ 0 w 1135667"/>
              <a:gd name="connsiteY8" fmla="*/ 189282 h 1441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5667" h="1441731">
                <a:moveTo>
                  <a:pt x="0" y="189282"/>
                </a:moveTo>
                <a:cubicBezTo>
                  <a:pt x="0" y="84744"/>
                  <a:pt x="84744" y="0"/>
                  <a:pt x="189282" y="0"/>
                </a:cubicBezTo>
                <a:lnTo>
                  <a:pt x="946385" y="0"/>
                </a:lnTo>
                <a:cubicBezTo>
                  <a:pt x="1050923" y="0"/>
                  <a:pt x="1135667" y="84744"/>
                  <a:pt x="1135667" y="189282"/>
                </a:cubicBezTo>
                <a:lnTo>
                  <a:pt x="1135667" y="1252449"/>
                </a:lnTo>
                <a:cubicBezTo>
                  <a:pt x="1135667" y="1356987"/>
                  <a:pt x="1050923" y="1441731"/>
                  <a:pt x="946385" y="1441731"/>
                </a:cubicBezTo>
                <a:lnTo>
                  <a:pt x="189282" y="1441731"/>
                </a:lnTo>
                <a:cubicBezTo>
                  <a:pt x="84744" y="1441731"/>
                  <a:pt x="0" y="1356987"/>
                  <a:pt x="0" y="1252449"/>
                </a:cubicBezTo>
                <a:lnTo>
                  <a:pt x="0" y="189282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2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6879" tIns="146879" rIns="146879" bIns="146879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মৃত্যুঃ</a:t>
            </a:r>
            <a:r>
              <a:rPr lang="en-US" sz="2400" kern="1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৮ </a:t>
            </a:r>
            <a:r>
              <a:rPr lang="en-US" sz="2400" kern="1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জুন</a:t>
            </a:r>
            <a:r>
              <a:rPr lang="en-US" sz="2400" kern="1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৬৩২ </a:t>
            </a:r>
            <a:r>
              <a:rPr lang="en-US" sz="2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খ্রীষ্টাব্দ</a:t>
            </a:r>
            <a:endParaRPr lang="en-US" sz="2400" kern="1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3903856" y="919882"/>
            <a:ext cx="5119157" cy="511915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316934" y="321883"/>
                </a:moveTo>
                <a:arcTo wR="2559578" hR="2559578" stAng="14457334" swAng="196656"/>
              </a:path>
            </a:pathLst>
          </a:custGeom>
          <a:noFill/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Oval 3"/>
          <p:cNvSpPr/>
          <p:nvPr/>
        </p:nvSpPr>
        <p:spPr>
          <a:xfrm>
            <a:off x="5161919" y="2728165"/>
            <a:ext cx="2273300" cy="1405685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হজরত</a:t>
            </a:r>
            <a:r>
              <a:rPr lang="en-US" sz="28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28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সঃ</a:t>
            </a:r>
            <a:r>
              <a:rPr lang="en-US" sz="28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জীবনী</a:t>
            </a:r>
            <a:endParaRPr lang="en-US" sz="28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0518" y="-101600"/>
            <a:ext cx="1410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445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2" grpId="0" animBg="1"/>
      <p:bldP spid="14" grpId="0" animBg="1"/>
      <p:bldP spid="16" grpId="0" animBg="1"/>
      <p:bldP spid="18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683</Words>
  <Application>Microsoft Office PowerPoint</Application>
  <PresentationFormat>Widescreen</PresentationFormat>
  <Paragraphs>112</Paragraphs>
  <Slides>17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NikoshLight</vt:lpstr>
      <vt:lpstr>Times New Roman</vt:lpstr>
      <vt:lpstr>Wingdings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60</cp:revision>
  <dcterms:created xsi:type="dcterms:W3CDTF">2020-01-19T13:26:19Z</dcterms:created>
  <dcterms:modified xsi:type="dcterms:W3CDTF">2020-01-22T12:13:12Z</dcterms:modified>
</cp:coreProperties>
</file>