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70" r:id="rId3"/>
    <p:sldId id="276" r:id="rId4"/>
    <p:sldId id="257" r:id="rId5"/>
    <p:sldId id="268" r:id="rId6"/>
    <p:sldId id="262" r:id="rId7"/>
    <p:sldId id="282" r:id="rId8"/>
    <p:sldId id="283" r:id="rId9"/>
    <p:sldId id="284" r:id="rId10"/>
    <p:sldId id="286" r:id="rId11"/>
    <p:sldId id="285" r:id="rId12"/>
    <p:sldId id="273" r:id="rId13"/>
    <p:sldId id="274" r:id="rId14"/>
    <p:sldId id="267" r:id="rId15"/>
    <p:sldId id="265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A474-1427-4BED-8A94-9D55A1E2511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27511-A629-40A6-8C47-8EBB8ECD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১। </a:t>
            </a:r>
            <a:r>
              <a:rPr lang="en-US" dirty="0" err="1"/>
              <a:t>নিজ</a:t>
            </a:r>
            <a:r>
              <a:rPr lang="en-US" baseline="0" dirty="0"/>
              <a:t> </a:t>
            </a:r>
            <a:r>
              <a:rPr lang="en-US" baseline="0" dirty="0" err="1"/>
              <a:t>আসনে</a:t>
            </a:r>
            <a:r>
              <a:rPr lang="en-US" baseline="0" dirty="0"/>
              <a:t> </a:t>
            </a:r>
            <a:r>
              <a:rPr lang="en-US" baseline="0" dirty="0" err="1"/>
              <a:t>বসে</a:t>
            </a:r>
            <a:r>
              <a:rPr lang="en-US" baseline="0" dirty="0"/>
              <a:t> </a:t>
            </a:r>
            <a:r>
              <a:rPr lang="en-US" baseline="0" dirty="0" err="1"/>
              <a:t>একজন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অন্যজনের</a:t>
            </a:r>
            <a:r>
              <a:rPr lang="en-US" baseline="0" dirty="0"/>
              <a:t> </a:t>
            </a:r>
            <a:r>
              <a:rPr lang="en-US" baseline="0" dirty="0" err="1"/>
              <a:t>হাতে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পৌছাতে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</a:p>
          <a:p>
            <a:r>
              <a:rPr lang="en-US" baseline="0" dirty="0"/>
              <a:t>২। </a:t>
            </a:r>
            <a:r>
              <a:rPr lang="en-US" baseline="0" dirty="0" err="1"/>
              <a:t>শিক্ষার্থী</a:t>
            </a:r>
            <a:r>
              <a:rPr lang="en-US" baseline="0" dirty="0"/>
              <a:t> </a:t>
            </a:r>
            <a:r>
              <a:rPr lang="en-US" baseline="0" dirty="0" err="1"/>
              <a:t>নিজ</a:t>
            </a:r>
            <a:r>
              <a:rPr lang="en-US" baseline="0" dirty="0"/>
              <a:t> </a:t>
            </a:r>
            <a:r>
              <a:rPr lang="en-US" baseline="0" dirty="0" err="1"/>
              <a:t>আসনে</a:t>
            </a:r>
            <a:r>
              <a:rPr lang="en-US" baseline="0" dirty="0"/>
              <a:t> </a:t>
            </a:r>
            <a:r>
              <a:rPr lang="en-US" baseline="0" dirty="0" err="1"/>
              <a:t>বসে</a:t>
            </a:r>
            <a:r>
              <a:rPr lang="en-US" baseline="0" dirty="0"/>
              <a:t> </a:t>
            </a:r>
            <a:r>
              <a:rPr lang="en-US" baseline="0" dirty="0" err="1"/>
              <a:t>ছুড়ে</a:t>
            </a:r>
            <a:r>
              <a:rPr lang="en-US" baseline="0" dirty="0"/>
              <a:t> </a:t>
            </a:r>
            <a:r>
              <a:rPr lang="en-US" baseline="0" dirty="0" err="1"/>
              <a:t>মারতে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</a:p>
          <a:p>
            <a:r>
              <a:rPr lang="en-US" baseline="0" dirty="0"/>
              <a:t>৩।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নিজেই</a:t>
            </a:r>
            <a:r>
              <a:rPr lang="en-US" baseline="0" dirty="0"/>
              <a:t> A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নিকট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নিয়ে</a:t>
            </a:r>
            <a:r>
              <a:rPr lang="en-US" baseline="0" dirty="0"/>
              <a:t> B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আসতে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</a:p>
          <a:p>
            <a:r>
              <a:rPr lang="en-US" baseline="0" dirty="0" err="1"/>
              <a:t>একইভাবে</a:t>
            </a:r>
            <a:r>
              <a:rPr lang="en-US" baseline="0" dirty="0"/>
              <a:t> </a:t>
            </a:r>
            <a:r>
              <a:rPr lang="en-US" baseline="0" dirty="0" err="1"/>
              <a:t>এক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অন্য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কম্পিউটারে</a:t>
            </a:r>
            <a:r>
              <a:rPr lang="en-US" baseline="0" dirty="0"/>
              <a:t> </a:t>
            </a:r>
            <a:r>
              <a:rPr lang="en-US" baseline="0" dirty="0" err="1"/>
              <a:t>বিভিন্ন</a:t>
            </a:r>
            <a:r>
              <a:rPr lang="en-US" baseline="0" dirty="0"/>
              <a:t> </a:t>
            </a:r>
            <a:r>
              <a:rPr lang="en-US" baseline="0" dirty="0" err="1"/>
              <a:t>পদ্ধতিতে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পাঠানো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,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পদ্ধতিগুলোকে</a:t>
            </a:r>
            <a:r>
              <a:rPr lang="en-US" baseline="0" dirty="0"/>
              <a:t> </a:t>
            </a:r>
            <a:r>
              <a:rPr lang="en-US" baseline="0" dirty="0" err="1"/>
              <a:t>টপোলজি</a:t>
            </a:r>
            <a:r>
              <a:rPr lang="en-US" baseline="0" dirty="0"/>
              <a:t> </a:t>
            </a:r>
            <a:r>
              <a:rPr lang="en-US" baseline="0" dirty="0" err="1"/>
              <a:t>বলে</a:t>
            </a:r>
            <a:r>
              <a:rPr lang="en-US" baseline="0" dirty="0"/>
              <a:t>। </a:t>
            </a:r>
            <a:r>
              <a:rPr lang="en-US" baseline="0" dirty="0" err="1"/>
              <a:t>অত:পর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দলগত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সহযোগিত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cs typeface="Vrinda" pitchFamily="2" charset="0"/>
              </a:rPr>
              <a:t>নেটওয়ার্কে কম্পিউটারগুলোর পরস্পরের সাথে সংযুক্ত হওয়ার পদ্ধতিই হল নেটওয়ার্ক টপোলজি</a:t>
            </a:r>
            <a:r>
              <a:rPr lang="hi-IN" dirty="0">
                <a:cs typeface="Vrinda" pitchFamily="2" charset="0"/>
              </a:rPr>
              <a:t>। </a:t>
            </a:r>
            <a:r>
              <a:rPr lang="bn-IN" dirty="0">
                <a:cs typeface="Vrinda" pitchFamily="2" charset="0"/>
              </a:rPr>
              <a:t>টপোলজি বিশ্লেষণ করলে বোঝা যায়</a:t>
            </a:r>
            <a:r>
              <a:rPr lang="en-US" dirty="0">
                <a:cs typeface="Vrinda" pitchFamily="2" charset="0"/>
              </a:rPr>
              <a:t>, </a:t>
            </a:r>
            <a:r>
              <a:rPr lang="bn-IN" dirty="0">
                <a:cs typeface="Vrinda" pitchFamily="2" charset="0"/>
              </a:rPr>
              <a:t>নেটওয়ার্কে কম্পিউটারগুলো কিভাবে ক্যাবল ও মিডিয়া এর মাধ্যমে সংযুক্ত রয়েছে</a:t>
            </a:r>
            <a:r>
              <a:rPr lang="hi-IN" dirty="0">
                <a:cs typeface="Vrinda" pitchFamily="2" charset="0"/>
              </a:rPr>
              <a:t>। </a:t>
            </a:r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লাইনে</a:t>
            </a:r>
            <a:r>
              <a:rPr lang="en-US" baseline="0" dirty="0"/>
              <a:t> </a:t>
            </a:r>
            <a:r>
              <a:rPr lang="en-US" baseline="0" dirty="0" err="1"/>
              <a:t>বসে</a:t>
            </a:r>
            <a:r>
              <a:rPr lang="en-US" baseline="0" dirty="0"/>
              <a:t> </a:t>
            </a:r>
            <a:r>
              <a:rPr lang="en-US" baseline="0" dirty="0" err="1"/>
              <a:t>আছে</a:t>
            </a:r>
            <a:r>
              <a:rPr lang="en-US" baseline="0" dirty="0"/>
              <a:t>,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মাঝখান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হেটে</a:t>
            </a:r>
            <a:r>
              <a:rPr lang="en-US" baseline="0" dirty="0"/>
              <a:t> </a:t>
            </a:r>
            <a:r>
              <a:rPr lang="en-US" baseline="0" dirty="0" err="1"/>
              <a:t>পাঠদান</a:t>
            </a:r>
            <a:r>
              <a:rPr lang="en-US" baseline="0" dirty="0"/>
              <a:t> </a:t>
            </a:r>
            <a:r>
              <a:rPr lang="en-US" baseline="0" dirty="0" err="1"/>
              <a:t>করেন</a:t>
            </a:r>
            <a:r>
              <a:rPr lang="en-US" baseline="0" dirty="0"/>
              <a:t>, </a:t>
            </a:r>
            <a:r>
              <a:rPr lang="en-US" baseline="0" dirty="0" err="1"/>
              <a:t>তথা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বিনিময়</a:t>
            </a:r>
            <a:r>
              <a:rPr lang="en-US" baseline="0" dirty="0"/>
              <a:t> </a:t>
            </a:r>
            <a:r>
              <a:rPr lang="en-US" baseline="0" dirty="0" err="1"/>
              <a:t>করেন</a:t>
            </a:r>
            <a:r>
              <a:rPr lang="en-US" baseline="0" dirty="0"/>
              <a:t>। </a:t>
            </a:r>
          </a:p>
          <a:p>
            <a:r>
              <a:rPr lang="en-US" baseline="0" dirty="0" err="1"/>
              <a:t>সুবিধা</a:t>
            </a:r>
            <a:r>
              <a:rPr lang="en-US" baseline="0" dirty="0"/>
              <a:t>: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যা</a:t>
            </a:r>
            <a:r>
              <a:rPr lang="en-US" baseline="0" dirty="0"/>
              <a:t> </a:t>
            </a:r>
            <a:r>
              <a:rPr lang="en-US" baseline="0" dirty="0" err="1"/>
              <a:t>বলেন</a:t>
            </a:r>
            <a:r>
              <a:rPr lang="en-US" baseline="0" dirty="0"/>
              <a:t> </a:t>
            </a:r>
            <a:r>
              <a:rPr lang="en-US" baseline="0" dirty="0" err="1"/>
              <a:t>সবাই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শুনতে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</a:p>
          <a:p>
            <a:r>
              <a:rPr lang="en-US" baseline="0" dirty="0" err="1"/>
              <a:t>এভাবে</a:t>
            </a:r>
            <a:r>
              <a:rPr lang="en-US" baseline="0" dirty="0"/>
              <a:t> </a:t>
            </a:r>
            <a:r>
              <a:rPr lang="en-US" baseline="0" dirty="0" err="1"/>
              <a:t>বাস</a:t>
            </a:r>
            <a:r>
              <a:rPr lang="en-US" baseline="0" dirty="0"/>
              <a:t> </a:t>
            </a:r>
            <a:r>
              <a:rPr lang="en-US" baseline="0" dirty="0" err="1"/>
              <a:t>টপোলজিতে</a:t>
            </a:r>
            <a:r>
              <a:rPr lang="en-US" baseline="0" dirty="0"/>
              <a:t>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দিলে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সকল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</a:t>
            </a:r>
            <a:r>
              <a:rPr lang="en-US" baseline="0" dirty="0"/>
              <a:t> </a:t>
            </a:r>
            <a:r>
              <a:rPr lang="en-US" baseline="0" dirty="0" err="1"/>
              <a:t>পায়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গোল</a:t>
            </a:r>
            <a:r>
              <a:rPr lang="en-US" baseline="0" dirty="0"/>
              <a:t> </a:t>
            </a:r>
            <a:r>
              <a:rPr lang="en-US" baseline="0" dirty="0" err="1"/>
              <a:t>হয়ে</a:t>
            </a:r>
            <a:r>
              <a:rPr lang="en-US" baseline="0" dirty="0"/>
              <a:t> </a:t>
            </a:r>
            <a:r>
              <a:rPr lang="en-US" baseline="0" dirty="0" err="1"/>
              <a:t>বসে</a:t>
            </a:r>
            <a:r>
              <a:rPr lang="en-US" baseline="0" dirty="0"/>
              <a:t> </a:t>
            </a:r>
            <a:r>
              <a:rPr lang="en-US" baseline="0" dirty="0" err="1"/>
              <a:t>আছে</a:t>
            </a:r>
            <a:r>
              <a:rPr lang="en-US" baseline="0" dirty="0"/>
              <a:t>,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একপাশে</a:t>
            </a:r>
            <a:r>
              <a:rPr lang="en-US" baseline="0" dirty="0"/>
              <a:t> </a:t>
            </a:r>
            <a:r>
              <a:rPr lang="en-US" baseline="0" dirty="0" err="1"/>
              <a:t>দাড়িয়ে</a:t>
            </a:r>
            <a:r>
              <a:rPr lang="en-US" baseline="0" dirty="0"/>
              <a:t> </a:t>
            </a:r>
            <a:r>
              <a:rPr lang="en-US" baseline="0" dirty="0" err="1"/>
              <a:t>পাঠদান</a:t>
            </a:r>
            <a:r>
              <a:rPr lang="en-US" baseline="0" dirty="0"/>
              <a:t> </a:t>
            </a:r>
            <a:r>
              <a:rPr lang="en-US" baseline="0" dirty="0" err="1"/>
              <a:t>করেন</a:t>
            </a:r>
            <a:r>
              <a:rPr lang="en-US" baseline="0" dirty="0"/>
              <a:t>, </a:t>
            </a:r>
            <a:r>
              <a:rPr lang="en-US" baseline="0" dirty="0" err="1"/>
              <a:t>তথা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বিনিময়</a:t>
            </a:r>
            <a:r>
              <a:rPr lang="en-US" baseline="0" dirty="0"/>
              <a:t> </a:t>
            </a:r>
            <a:r>
              <a:rPr lang="en-US" baseline="0" dirty="0" err="1"/>
              <a:t>করেন</a:t>
            </a:r>
            <a:r>
              <a:rPr lang="en-US" baseline="0" dirty="0"/>
              <a:t>। </a:t>
            </a:r>
          </a:p>
          <a:p>
            <a:r>
              <a:rPr lang="en-US" baseline="0" dirty="0" err="1"/>
              <a:t>এভাবে</a:t>
            </a:r>
            <a:r>
              <a:rPr lang="en-US" baseline="0" dirty="0"/>
              <a:t> </a:t>
            </a:r>
            <a:r>
              <a:rPr lang="en-US" baseline="0" dirty="0" err="1"/>
              <a:t>রিং</a:t>
            </a:r>
            <a:r>
              <a:rPr lang="en-US" baseline="0" dirty="0"/>
              <a:t> </a:t>
            </a:r>
            <a:r>
              <a:rPr lang="en-US" baseline="0" dirty="0" err="1"/>
              <a:t>টপোলজি</a:t>
            </a:r>
            <a:r>
              <a:rPr lang="en-US" baseline="0" dirty="0"/>
              <a:t>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কম্পিউটারে</a:t>
            </a:r>
            <a:r>
              <a:rPr lang="en-US" baseline="0" dirty="0"/>
              <a:t> </a:t>
            </a:r>
            <a:r>
              <a:rPr lang="en-US" baseline="0" dirty="0" err="1"/>
              <a:t>দিলে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পাশের</a:t>
            </a:r>
            <a:r>
              <a:rPr lang="en-US" baseline="0" dirty="0"/>
              <a:t> </a:t>
            </a:r>
            <a:r>
              <a:rPr lang="en-US" baseline="0" dirty="0" err="1"/>
              <a:t>দুই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</a:t>
            </a:r>
            <a:r>
              <a:rPr lang="en-US" baseline="0" dirty="0"/>
              <a:t> </a:t>
            </a:r>
            <a:r>
              <a:rPr lang="en-US" baseline="0" dirty="0" err="1"/>
              <a:t>পায়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গোল</a:t>
            </a:r>
            <a:r>
              <a:rPr lang="en-US" baseline="0" dirty="0"/>
              <a:t> </a:t>
            </a:r>
            <a:r>
              <a:rPr lang="en-US" baseline="0" dirty="0" err="1"/>
              <a:t>হয়ে</a:t>
            </a:r>
            <a:r>
              <a:rPr lang="en-US" baseline="0" dirty="0"/>
              <a:t> </a:t>
            </a:r>
            <a:r>
              <a:rPr lang="en-US" baseline="0" dirty="0" err="1"/>
              <a:t>বসে</a:t>
            </a:r>
            <a:r>
              <a:rPr lang="en-US" baseline="0" dirty="0"/>
              <a:t> </a:t>
            </a:r>
            <a:r>
              <a:rPr lang="en-US" baseline="0" dirty="0" err="1"/>
              <a:t>আছে</a:t>
            </a:r>
            <a:r>
              <a:rPr lang="en-US" baseline="0" dirty="0"/>
              <a:t>,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মাঝখানে</a:t>
            </a:r>
            <a:r>
              <a:rPr lang="en-US" baseline="0" dirty="0"/>
              <a:t> </a:t>
            </a:r>
            <a:r>
              <a:rPr lang="en-US" baseline="0" dirty="0" err="1"/>
              <a:t>দাড়িয়ে</a:t>
            </a:r>
            <a:r>
              <a:rPr lang="en-US" baseline="0" dirty="0"/>
              <a:t> </a:t>
            </a:r>
            <a:r>
              <a:rPr lang="en-US" baseline="0" dirty="0" err="1"/>
              <a:t>পাঠদান</a:t>
            </a:r>
            <a:r>
              <a:rPr lang="en-US" baseline="0" dirty="0"/>
              <a:t> </a:t>
            </a:r>
            <a:r>
              <a:rPr lang="en-US" baseline="0" dirty="0" err="1"/>
              <a:t>করেন</a:t>
            </a:r>
            <a:r>
              <a:rPr lang="en-US" baseline="0" dirty="0"/>
              <a:t>, </a:t>
            </a:r>
            <a:r>
              <a:rPr lang="en-US" baseline="0" dirty="0" err="1"/>
              <a:t>তথা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বিনিময়</a:t>
            </a:r>
            <a:r>
              <a:rPr lang="en-US" baseline="0" dirty="0"/>
              <a:t> </a:t>
            </a:r>
            <a:r>
              <a:rPr lang="en-US" baseline="0" dirty="0" err="1"/>
              <a:t>করেন</a:t>
            </a:r>
            <a:r>
              <a:rPr lang="en-US" baseline="0" dirty="0"/>
              <a:t>। </a:t>
            </a:r>
          </a:p>
          <a:p>
            <a:r>
              <a:rPr lang="en-US" baseline="0" dirty="0" err="1"/>
              <a:t>এভাবে</a:t>
            </a:r>
            <a:r>
              <a:rPr lang="en-US" baseline="0" dirty="0"/>
              <a:t> </a:t>
            </a:r>
            <a:r>
              <a:rPr lang="en-US" baseline="0" dirty="0" err="1"/>
              <a:t>স্টার</a:t>
            </a:r>
            <a:r>
              <a:rPr lang="en-US" baseline="0" dirty="0"/>
              <a:t> </a:t>
            </a:r>
            <a:r>
              <a:rPr lang="en-US" baseline="0" dirty="0" err="1"/>
              <a:t>টপোলজিতে</a:t>
            </a:r>
            <a:r>
              <a:rPr lang="en-US" baseline="0" dirty="0"/>
              <a:t> </a:t>
            </a:r>
            <a:r>
              <a:rPr lang="en-US" baseline="0" dirty="0" err="1"/>
              <a:t>এক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অন্য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কম্পিউটারে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বিনিময়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মাঝখানের</a:t>
            </a:r>
            <a:r>
              <a:rPr lang="en-US" baseline="0" dirty="0"/>
              <a:t> </a:t>
            </a:r>
            <a:r>
              <a:rPr lang="en-US" baseline="0" dirty="0" err="1"/>
              <a:t>একটি</a:t>
            </a:r>
            <a:r>
              <a:rPr lang="en-US" baseline="0" dirty="0"/>
              <a:t> </a:t>
            </a:r>
            <a:r>
              <a:rPr lang="en-US" baseline="0" dirty="0" err="1"/>
              <a:t>নিয়ন্ত্রক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কম্পিউটারের</a:t>
            </a:r>
            <a:r>
              <a:rPr lang="en-US" baseline="0" dirty="0"/>
              <a:t> </a:t>
            </a:r>
            <a:r>
              <a:rPr lang="en-US" baseline="0" dirty="0" err="1"/>
              <a:t>সাহায্যে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দল</a:t>
            </a:r>
            <a:r>
              <a:rPr lang="en-US" baseline="0" dirty="0"/>
              <a:t> </a:t>
            </a:r>
            <a:r>
              <a:rPr lang="en-US" baseline="0" dirty="0" err="1"/>
              <a:t>হয়ে</a:t>
            </a:r>
            <a:r>
              <a:rPr lang="en-US" baseline="0" dirty="0"/>
              <a:t> </a:t>
            </a:r>
            <a:r>
              <a:rPr lang="en-US" baseline="0" dirty="0" err="1"/>
              <a:t>আলাদা</a:t>
            </a:r>
            <a:r>
              <a:rPr lang="en-US" baseline="0" dirty="0"/>
              <a:t> </a:t>
            </a:r>
            <a:r>
              <a:rPr lang="en-US" baseline="0" dirty="0" err="1"/>
              <a:t>আলাদা</a:t>
            </a:r>
            <a:r>
              <a:rPr lang="en-US" baseline="0" dirty="0"/>
              <a:t> </a:t>
            </a:r>
            <a:r>
              <a:rPr lang="en-US" baseline="0" dirty="0" err="1"/>
              <a:t>বসে</a:t>
            </a:r>
            <a:r>
              <a:rPr lang="en-US" baseline="0" dirty="0"/>
              <a:t> </a:t>
            </a:r>
            <a:r>
              <a:rPr lang="en-US" baseline="0" dirty="0" err="1"/>
              <a:t>একে</a:t>
            </a:r>
            <a:r>
              <a:rPr lang="en-US" baseline="0" dirty="0"/>
              <a:t> </a:t>
            </a:r>
            <a:r>
              <a:rPr lang="en-US" baseline="0" dirty="0" err="1"/>
              <a:t>অন্যের</a:t>
            </a:r>
            <a:r>
              <a:rPr lang="en-US" baseline="0" dirty="0"/>
              <a:t> </a:t>
            </a:r>
            <a:r>
              <a:rPr lang="en-US" baseline="0" dirty="0" err="1"/>
              <a:t>সাথে</a:t>
            </a:r>
            <a:r>
              <a:rPr lang="en-US" baseline="0" dirty="0"/>
              <a:t> </a:t>
            </a:r>
            <a:r>
              <a:rPr lang="en-US" baseline="0" dirty="0" err="1"/>
              <a:t>যোগাযোগ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গ্রহন</a:t>
            </a:r>
            <a:r>
              <a:rPr lang="en-US" baseline="0" dirty="0"/>
              <a:t> </a:t>
            </a:r>
            <a:r>
              <a:rPr lang="en-US" baseline="0" dirty="0" err="1"/>
              <a:t>করছে</a:t>
            </a:r>
            <a:r>
              <a:rPr lang="en-US" baseline="0" dirty="0"/>
              <a:t>, </a:t>
            </a:r>
            <a:r>
              <a:rPr lang="en-US" baseline="0" dirty="0" err="1"/>
              <a:t>তথা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বিনিময়</a:t>
            </a:r>
            <a:r>
              <a:rPr lang="en-US" baseline="0" dirty="0"/>
              <a:t> </a:t>
            </a:r>
            <a:r>
              <a:rPr lang="en-US" baseline="0" dirty="0" err="1"/>
              <a:t>করছে</a:t>
            </a:r>
            <a:r>
              <a:rPr lang="en-US" baseline="0" dirty="0"/>
              <a:t>। </a:t>
            </a:r>
            <a:r>
              <a:rPr lang="en-US" baseline="0" dirty="0" err="1"/>
              <a:t>এভাবে</a:t>
            </a:r>
            <a:r>
              <a:rPr lang="en-US" baseline="0" dirty="0"/>
              <a:t> </a:t>
            </a:r>
            <a:r>
              <a:rPr lang="en-US" baseline="0" dirty="0" err="1"/>
              <a:t>ট্রি</a:t>
            </a:r>
            <a:r>
              <a:rPr lang="en-US" baseline="0" dirty="0"/>
              <a:t> </a:t>
            </a:r>
            <a:r>
              <a:rPr lang="en-US" baseline="0" dirty="0" err="1"/>
              <a:t>টপোলজিতে</a:t>
            </a:r>
            <a:r>
              <a:rPr lang="en-US" baseline="0" dirty="0"/>
              <a:t> </a:t>
            </a:r>
            <a:r>
              <a:rPr lang="en-US" baseline="0" dirty="0" err="1"/>
              <a:t>এক</a:t>
            </a:r>
            <a:r>
              <a:rPr lang="en-US" baseline="0" dirty="0"/>
              <a:t> </a:t>
            </a:r>
            <a:r>
              <a:rPr lang="en-US" baseline="0" dirty="0" err="1"/>
              <a:t>গুচ্ছ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অন্য</a:t>
            </a:r>
            <a:r>
              <a:rPr lang="en-US" baseline="0" dirty="0"/>
              <a:t> </a:t>
            </a:r>
            <a:r>
              <a:rPr lang="en-US" baseline="0" dirty="0" err="1"/>
              <a:t>এক</a:t>
            </a:r>
            <a:r>
              <a:rPr lang="en-US" baseline="0" dirty="0"/>
              <a:t> </a:t>
            </a:r>
            <a:r>
              <a:rPr lang="en-US" baseline="0" dirty="0" err="1"/>
              <a:t>গুচ্ছ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কম্পিউটারে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বিনিময়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মাঝখানের</a:t>
            </a:r>
            <a:r>
              <a:rPr lang="en-US" baseline="0" dirty="0"/>
              <a:t> </a:t>
            </a:r>
            <a:r>
              <a:rPr lang="en-US" baseline="0" dirty="0" err="1"/>
              <a:t>একটি</a:t>
            </a:r>
            <a:r>
              <a:rPr lang="en-US" baseline="0" dirty="0"/>
              <a:t> </a:t>
            </a:r>
            <a:r>
              <a:rPr lang="en-US" baseline="0" dirty="0" err="1"/>
              <a:t>নিয়ন্ত্রক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কম্পিউটারের</a:t>
            </a:r>
            <a:r>
              <a:rPr lang="en-US" baseline="0" dirty="0"/>
              <a:t> </a:t>
            </a:r>
            <a:r>
              <a:rPr lang="en-US" baseline="0" dirty="0" err="1"/>
              <a:t>সাহায্যে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এলোমেলো</a:t>
            </a:r>
            <a:r>
              <a:rPr lang="en-US" baseline="0" dirty="0"/>
              <a:t> </a:t>
            </a:r>
            <a:r>
              <a:rPr lang="en-US" baseline="0" dirty="0" err="1"/>
              <a:t>হয়ে</a:t>
            </a:r>
            <a:r>
              <a:rPr lang="en-US" baseline="0" dirty="0"/>
              <a:t> </a:t>
            </a:r>
            <a:r>
              <a:rPr lang="en-US" baseline="0" dirty="0" err="1"/>
              <a:t>বসে</a:t>
            </a:r>
            <a:r>
              <a:rPr lang="en-US" baseline="0" dirty="0"/>
              <a:t> </a:t>
            </a:r>
            <a:r>
              <a:rPr lang="en-US" baseline="0" dirty="0" err="1"/>
              <a:t>আছে</a:t>
            </a:r>
            <a:r>
              <a:rPr lang="en-US" baseline="0" dirty="0"/>
              <a:t>, </a:t>
            </a:r>
            <a:r>
              <a:rPr lang="en-US" baseline="0" dirty="0" err="1"/>
              <a:t>তারা</a:t>
            </a:r>
            <a:r>
              <a:rPr lang="en-US" baseline="0" dirty="0"/>
              <a:t> </a:t>
            </a:r>
            <a:r>
              <a:rPr lang="en-US" baseline="0" dirty="0" err="1"/>
              <a:t>প্রত্যেকেই</a:t>
            </a:r>
            <a:r>
              <a:rPr lang="en-US" baseline="0" dirty="0"/>
              <a:t> </a:t>
            </a:r>
            <a:r>
              <a:rPr lang="en-US" baseline="0" dirty="0" err="1"/>
              <a:t>প্রত্যেকের</a:t>
            </a:r>
            <a:r>
              <a:rPr lang="en-US" baseline="0" dirty="0"/>
              <a:t> </a:t>
            </a:r>
            <a:r>
              <a:rPr lang="en-US" baseline="0" dirty="0" err="1"/>
              <a:t>সাথে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বিনিময়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</a:t>
            </a:r>
          </a:p>
          <a:p>
            <a:r>
              <a:rPr lang="en-US" baseline="0" dirty="0" err="1"/>
              <a:t>এভাবে</a:t>
            </a:r>
            <a:r>
              <a:rPr lang="en-US" baseline="0" dirty="0"/>
              <a:t> </a:t>
            </a:r>
            <a:r>
              <a:rPr lang="en-US" baseline="0" dirty="0" err="1"/>
              <a:t>মেশ</a:t>
            </a:r>
            <a:r>
              <a:rPr lang="en-US" baseline="0" dirty="0"/>
              <a:t> </a:t>
            </a:r>
            <a:r>
              <a:rPr lang="en-US" baseline="0" dirty="0" err="1"/>
              <a:t>টপোলজি</a:t>
            </a:r>
            <a:r>
              <a:rPr lang="en-US" baseline="0" dirty="0"/>
              <a:t>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দিলে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সকল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কম্পিউটারে</a:t>
            </a:r>
            <a:r>
              <a:rPr lang="en-US" baseline="0" dirty="0"/>
              <a:t> </a:t>
            </a:r>
            <a:r>
              <a:rPr lang="en-US" baseline="0" dirty="0" err="1"/>
              <a:t>পায়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083C-F2A0-4C83-9AD6-8EBB7F1CE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51F30-945F-4E71-97B3-B455D6D2A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9BE39-15F9-4576-9964-2724F316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44028-489C-460E-B0E7-34320049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1D05-9783-4248-9CC7-904FD04E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7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03C4-1B9A-43F1-93EB-D7C29058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A10F2-C75E-49B3-AA6C-134D664AF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63F16-5E60-4F4B-8F3C-41EBEE48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1565-FFBC-4F4B-91EF-32F06180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49B09-FD57-4B48-BB61-1D1235C4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6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DC2B79-C948-4449-AC81-09713B796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BF2C7-DB1C-4287-9214-FF5D2C817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BE01-70D1-44A0-B3F7-DB06F919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819CC-6C84-4A8C-A403-F413F057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9800F-62F7-4E96-A094-A4AD9BCB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A351-D113-459D-99E3-B6DC80DE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4891B-ADCE-4531-AC0F-4719D18CB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B750F-A807-468F-B394-0FF40E52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46D9-DC7F-420C-A66C-320CA1B7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55FFB-4CB5-4F79-8F6D-26E64D74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5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0442-D542-4A3C-A845-7DBA7802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77F23-6F1B-4368-9646-2F1A48485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8A455-FB8C-4625-B6F1-0892D779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1A1E9-F442-4636-BE9C-F828711C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3F95C-D217-4D29-B8A2-7FF64C0E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5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102F-6370-459A-8E11-2D4DECCA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74D32-C85F-4C6E-86B1-57FE7D955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D327A-1189-4597-AF04-9B7B753CF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43BCF-B5FD-47E5-A3DB-06EB7A3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18EBC-0D1B-4DB1-B56C-84062D81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7C3E7-57A4-49D2-BEC2-91173237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0805-0A68-47D9-BDCC-6677868D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D4A39-A3D0-4B4C-AF83-982B8E91B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0FAE-9924-4437-ABF8-D92D3C405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0A1E7-C9AC-4270-B25C-F9CC731F6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C9326-6419-4E48-9076-4EA1B8903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0AC502-7EE4-41C9-BACC-11BBAC9DA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FF007-B896-4909-AB43-3CB9C06C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3DF99-B2EE-4C16-BC35-19F95A8E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007B-79B3-44C9-8AB7-B69640CF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0309B-5639-4857-9785-613677D9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51640-4B3A-4CC0-800D-5F5280FE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DB0AB-C6D5-4A9F-B132-3A2092C1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5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4796F-67D3-4960-A166-B856D156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1A768-AD08-4235-9748-D94A9954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66EE4-1EB6-4121-B0A1-85401807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5B9B-4509-4882-83E2-BB898ACC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733EF-2349-432F-A7B2-8648EB937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B589E-1003-4F53-8B42-51A25EE8C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29106-7214-4CB1-A659-A6CF8B3C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310B3-DEC0-400E-A127-6F8132E1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EFED-7213-4C06-A878-5F99397E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0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5317-90A0-4486-A70E-923E9C9D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0555E-A24A-423A-8638-7110D4AFF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D486A-1EA8-4030-9A3A-F76FD01B6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69CDE-7C7A-49E0-BA6E-23F79A2D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7C187-D416-41DA-8E2B-64C677F5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D4066-6AC3-4E27-8D81-DEA8FB94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5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8757A-01CD-42C6-A1EB-6E34DCE8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D6C7E-183D-4585-8783-11594490D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67291-9177-4C66-A601-270915D50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0BD5-B37E-4DCF-A930-1569F728517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32265-4548-419E-A73D-E0F2DCDBE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3CC72-1BA2-45B8-B28D-BD981469E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9882-9469-45E3-9709-9C4AE13D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4420AC-BF9A-48D6-99C9-673BE3245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1" y="-1"/>
            <a:ext cx="8955157" cy="67163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5530B78-9653-4E99-943E-3CA4EBD4273F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7" name="Star: 5 Points 29">
              <a:extLst>
                <a:ext uri="{FF2B5EF4-FFF2-40B4-BE49-F238E27FC236}">
                  <a16:creationId xmlns:a16="http://schemas.microsoft.com/office/drawing/2014/main" id="{2720EA91-6FA3-49C1-B807-DA700DD454EF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Star: 5 Points 29">
              <a:extLst>
                <a:ext uri="{FF2B5EF4-FFF2-40B4-BE49-F238E27FC236}">
                  <a16:creationId xmlns:a16="http://schemas.microsoft.com/office/drawing/2014/main" id="{60C3E436-751F-42ED-B57C-9F4EB9854095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Star: 5 Points 29">
              <a:extLst>
                <a:ext uri="{FF2B5EF4-FFF2-40B4-BE49-F238E27FC236}">
                  <a16:creationId xmlns:a16="http://schemas.microsoft.com/office/drawing/2014/main" id="{F5959076-52E9-47EA-A194-9D9156B3A8B3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Star: 5 Points 29">
              <a:extLst>
                <a:ext uri="{FF2B5EF4-FFF2-40B4-BE49-F238E27FC236}">
                  <a16:creationId xmlns:a16="http://schemas.microsoft.com/office/drawing/2014/main" id="{3F68CC43-4C9E-4DB7-A3AC-3CF01E004A2C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9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9" y="1172302"/>
            <a:ext cx="3352800" cy="2514600"/>
          </a:xfrm>
        </p:spPr>
      </p:pic>
      <p:sp>
        <p:nvSpPr>
          <p:cNvPr id="9" name="TextBox 8"/>
          <p:cNvSpPr txBox="1"/>
          <p:nvPr/>
        </p:nvSpPr>
        <p:spPr>
          <a:xfrm>
            <a:off x="3299791" y="4436834"/>
            <a:ext cx="341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err="1">
                <a:latin typeface="Nikosh" pitchFamily="2" charset="0"/>
                <a:cs typeface="Nikosh" pitchFamily="2" charset="0"/>
              </a:rPr>
              <a:t>ট্রি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5297" y="5605096"/>
            <a:ext cx="716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600" dirty="0" err="1">
                <a:solidFill>
                  <a:srgbClr val="7030A0"/>
                </a:solidFill>
              </a:rPr>
              <a:t>ট্রি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টপোলজিতে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অনেকগুলো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স্টার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টপোলজিকে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একত্র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করা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হয়েছে</a:t>
            </a:r>
            <a:endParaRPr lang="en-US" sz="3600" dirty="0">
              <a:solidFill>
                <a:srgbClr val="7030A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BBE511-90F7-4282-8073-4D09F8BCD8A2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12" name="Star: 5 Points 29">
              <a:extLst>
                <a:ext uri="{FF2B5EF4-FFF2-40B4-BE49-F238E27FC236}">
                  <a16:creationId xmlns:a16="http://schemas.microsoft.com/office/drawing/2014/main" id="{924C7F81-6B84-4ED3-B008-CBF3CC532DE9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" name="Star: 5 Points 29">
              <a:extLst>
                <a:ext uri="{FF2B5EF4-FFF2-40B4-BE49-F238E27FC236}">
                  <a16:creationId xmlns:a16="http://schemas.microsoft.com/office/drawing/2014/main" id="{1687378F-4EB8-4210-B954-52D9579E4005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Star: 5 Points 29">
              <a:extLst>
                <a:ext uri="{FF2B5EF4-FFF2-40B4-BE49-F238E27FC236}">
                  <a16:creationId xmlns:a16="http://schemas.microsoft.com/office/drawing/2014/main" id="{4FAD241C-144B-4018-BD48-2C7792B784E9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Star: 5 Points 29">
              <a:extLst>
                <a:ext uri="{FF2B5EF4-FFF2-40B4-BE49-F238E27FC236}">
                  <a16:creationId xmlns:a16="http://schemas.microsoft.com/office/drawing/2014/main" id="{3EA8B672-C93C-4416-A417-9C341B834C3C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39" y="1690688"/>
            <a:ext cx="3444130" cy="30135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391" y="4982646"/>
            <a:ext cx="341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>
                <a:latin typeface="Nikosh" pitchFamily="2" charset="0"/>
                <a:cs typeface="Nikosh" pitchFamily="2" charset="0"/>
              </a:rPr>
              <a:t>মেশ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3549" y="5598298"/>
            <a:ext cx="795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মেশ</a:t>
            </a:r>
            <a:r>
              <a:rPr lang="en-US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টপোলজিতে</a:t>
            </a:r>
            <a:r>
              <a:rPr lang="en-US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কম্পিউটারগুলো</a:t>
            </a:r>
            <a:r>
              <a:rPr lang="en-US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একটা</a:t>
            </a:r>
            <a:r>
              <a:rPr lang="en-US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আরেকটার</a:t>
            </a:r>
            <a:r>
              <a:rPr lang="en-US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একাধিক</a:t>
            </a:r>
            <a:r>
              <a:rPr lang="en-US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পথে</a:t>
            </a:r>
            <a:r>
              <a:rPr lang="en-US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থাকে</a:t>
            </a:r>
            <a:endParaRPr lang="en-US" sz="2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933642-D363-40AB-AB3A-4D854BA85287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13" name="Star: 5 Points 29">
              <a:extLst>
                <a:ext uri="{FF2B5EF4-FFF2-40B4-BE49-F238E27FC236}">
                  <a16:creationId xmlns:a16="http://schemas.microsoft.com/office/drawing/2014/main" id="{FAEB9CCA-23B5-4799-BAA6-68CF9E3EBC25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Star: 5 Points 29">
              <a:extLst>
                <a:ext uri="{FF2B5EF4-FFF2-40B4-BE49-F238E27FC236}">
                  <a16:creationId xmlns:a16="http://schemas.microsoft.com/office/drawing/2014/main" id="{25C4A903-9E8F-4C41-B91E-C579A25F91A3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Star: 5 Points 29">
              <a:extLst>
                <a:ext uri="{FF2B5EF4-FFF2-40B4-BE49-F238E27FC236}">
                  <a16:creationId xmlns:a16="http://schemas.microsoft.com/office/drawing/2014/main" id="{0D1A1B9B-2ACA-4803-8F0A-038143725D16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Star: 5 Points 29">
              <a:extLst>
                <a:ext uri="{FF2B5EF4-FFF2-40B4-BE49-F238E27FC236}">
                  <a16:creationId xmlns:a16="http://schemas.microsoft.com/office/drawing/2014/main" id="{B6B702C2-1671-4B18-AB7E-2042D99C8758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5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789" y="5289550"/>
            <a:ext cx="7000407" cy="6096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সবাই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মিলে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একটা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91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b="1" dirty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51" y="2592180"/>
            <a:ext cx="2248884" cy="20050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8CC628B-B685-414B-B6F5-0AF972BEA11C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9" name="Star: 5 Points 29">
              <a:extLst>
                <a:ext uri="{FF2B5EF4-FFF2-40B4-BE49-F238E27FC236}">
                  <a16:creationId xmlns:a16="http://schemas.microsoft.com/office/drawing/2014/main" id="{23CD0FC5-68A4-4046-8403-B98151AAC56F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Star: 5 Points 29">
              <a:extLst>
                <a:ext uri="{FF2B5EF4-FFF2-40B4-BE49-F238E27FC236}">
                  <a16:creationId xmlns:a16="http://schemas.microsoft.com/office/drawing/2014/main" id="{D63DF00E-54FA-481E-8927-755A7C282186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Star: 5 Points 29">
              <a:extLst>
                <a:ext uri="{FF2B5EF4-FFF2-40B4-BE49-F238E27FC236}">
                  <a16:creationId xmlns:a16="http://schemas.microsoft.com/office/drawing/2014/main" id="{A3EFBE76-5621-4296-B2F5-A5A8C6CEAA41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Star: 5 Points 29">
              <a:extLst>
                <a:ext uri="{FF2B5EF4-FFF2-40B4-BE49-F238E27FC236}">
                  <a16:creationId xmlns:a16="http://schemas.microsoft.com/office/drawing/2014/main" id="{8E6AC839-B7E3-487D-B656-91B333F54B66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7467600" cy="16764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সবচেয়ে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মনে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কেন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678486"/>
            <a:ext cx="7999306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>
                <a:solidFill>
                  <a:srgbClr val="00B050"/>
                </a:solidFill>
              </a:rPr>
              <a:t>একটি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হাবের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সাথে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সকল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কম্পিউটারের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সংযুক্তিকে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কী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বলে</a:t>
            </a:r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45720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/>
              <a:t>ক) </a:t>
            </a:r>
            <a:r>
              <a:rPr lang="en-US" dirty="0" err="1"/>
              <a:t>রিং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45720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/>
              <a:t>খ) </a:t>
            </a:r>
            <a:r>
              <a:rPr lang="en-US" dirty="0" err="1"/>
              <a:t>বাস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52578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/>
              <a:t>গ) </a:t>
            </a:r>
            <a:r>
              <a:rPr lang="en-US" dirty="0" err="1"/>
              <a:t>স্টার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52578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/>
              <a:t>ঘ) </a:t>
            </a:r>
            <a:r>
              <a:rPr lang="en-US" dirty="0" err="1"/>
              <a:t>ট্রি</a:t>
            </a:r>
            <a:endParaRPr lang="en-US" dirty="0"/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4240890" y="453390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Quad Arrow 12"/>
          <p:cNvSpPr/>
          <p:nvPr/>
        </p:nvSpPr>
        <p:spPr bwMode="auto">
          <a:xfrm rot="18857328">
            <a:off x="8362867" y="453390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8362866" y="5219701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4581952" y="4951656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487" y="649530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9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কোন প্রশ্ন</a:t>
            </a:r>
            <a:endParaRPr lang="en-US" sz="9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1FA8D-4734-4F3B-B4AF-98AE4B95A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59" y="1679505"/>
            <a:ext cx="3972753" cy="4986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94A892-A4E0-41D8-908A-58447A6BA8C3}"/>
              </a:ext>
            </a:extLst>
          </p:cNvPr>
          <p:cNvGrpSpPr/>
          <p:nvPr/>
        </p:nvGrpSpPr>
        <p:grpSpPr>
          <a:xfrm>
            <a:off x="-19877" y="-92765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9" name="Star: 5 Points 29">
              <a:extLst>
                <a:ext uri="{FF2B5EF4-FFF2-40B4-BE49-F238E27FC236}">
                  <a16:creationId xmlns:a16="http://schemas.microsoft.com/office/drawing/2014/main" id="{FCDEA110-9362-420F-9F2D-9521FEFCD635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Star: 5 Points 29">
              <a:extLst>
                <a:ext uri="{FF2B5EF4-FFF2-40B4-BE49-F238E27FC236}">
                  <a16:creationId xmlns:a16="http://schemas.microsoft.com/office/drawing/2014/main" id="{50988A93-5582-4108-A9B6-2F29455063CC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Star: 5 Points 29">
              <a:extLst>
                <a:ext uri="{FF2B5EF4-FFF2-40B4-BE49-F238E27FC236}">
                  <a16:creationId xmlns:a16="http://schemas.microsoft.com/office/drawing/2014/main" id="{76F39FD1-B0FB-4CCF-8C8B-9AB48FD0B3EA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Star: 5 Points 29">
              <a:extLst>
                <a:ext uri="{FF2B5EF4-FFF2-40B4-BE49-F238E27FC236}">
                  <a16:creationId xmlns:a16="http://schemas.microsoft.com/office/drawing/2014/main" id="{36037BCA-A94A-4DBC-BB4D-081FEB04FA53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1557" y="4937125"/>
            <a:ext cx="7315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টপোলজি বলতে ক</a:t>
            </a:r>
            <a:r>
              <a:rPr lang="en-US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বুঝ? বিভিন্ন প্রকার টপোলজির বর্ণনা দাও।</a:t>
            </a:r>
            <a:endParaRPr lang="en-US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7" y="1722439"/>
            <a:ext cx="3823345" cy="25700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FE65BE5-D02C-4D06-91BC-D6CD59ED9EE1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8" name="Star: 5 Points 29">
              <a:extLst>
                <a:ext uri="{FF2B5EF4-FFF2-40B4-BE49-F238E27FC236}">
                  <a16:creationId xmlns:a16="http://schemas.microsoft.com/office/drawing/2014/main" id="{ADE26E57-5444-42A4-887F-854A27D32CA5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Star: 5 Points 29">
              <a:extLst>
                <a:ext uri="{FF2B5EF4-FFF2-40B4-BE49-F238E27FC236}">
                  <a16:creationId xmlns:a16="http://schemas.microsoft.com/office/drawing/2014/main" id="{A784B8A8-5A93-4481-903F-25B3DAFA7BB6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Star: 5 Points 29">
              <a:extLst>
                <a:ext uri="{FF2B5EF4-FFF2-40B4-BE49-F238E27FC236}">
                  <a16:creationId xmlns:a16="http://schemas.microsoft.com/office/drawing/2014/main" id="{97665AAA-D2F3-47DD-A7F6-C33339586E77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Star: 5 Points 29">
              <a:extLst>
                <a:ext uri="{FF2B5EF4-FFF2-40B4-BE49-F238E27FC236}">
                  <a16:creationId xmlns:a16="http://schemas.microsoft.com/office/drawing/2014/main" id="{716199A0-2A9F-4DFF-8878-896A9A7EC2E8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3333C43-8CEF-473C-860D-1B06BCC0D483}"/>
              </a:ext>
            </a:extLst>
          </p:cNvPr>
          <p:cNvSpPr/>
          <p:nvPr/>
        </p:nvSpPr>
        <p:spPr>
          <a:xfrm>
            <a:off x="3637380" y="0"/>
            <a:ext cx="4917240" cy="11620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9600" b="1" i="0" u="none" strike="noStrike" kern="1200" cap="none" spc="0" baseline="0" dirty="0">
                <a:solidFill>
                  <a:srgbClr val="7030A0"/>
                </a:solidFill>
                <a:uFillTx/>
                <a:latin typeface="NikoshBAN" pitchFamily="18"/>
                <a:ea typeface="Microsoft YaHei" pitchFamily="2"/>
                <a:cs typeface="NikoshBAN" pitchFamily="2"/>
              </a:rPr>
              <a:t>ধন্যবাদ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063ECB-0B08-4104-9CA0-83CC13BA3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1355117"/>
            <a:ext cx="9475302" cy="464289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38C5D6F-CCAE-4815-9E37-452B4F9948BD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22" name="Star: 5 Points 29">
              <a:extLst>
                <a:ext uri="{FF2B5EF4-FFF2-40B4-BE49-F238E27FC236}">
                  <a16:creationId xmlns:a16="http://schemas.microsoft.com/office/drawing/2014/main" id="{9C575F3C-AF1C-4A74-89CF-09331D5BDC4B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3" name="Star: 5 Points 29">
              <a:extLst>
                <a:ext uri="{FF2B5EF4-FFF2-40B4-BE49-F238E27FC236}">
                  <a16:creationId xmlns:a16="http://schemas.microsoft.com/office/drawing/2014/main" id="{F33F820E-771D-4C73-B836-101DFD4DFB71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4" name="Star: 5 Points 29">
              <a:extLst>
                <a:ext uri="{FF2B5EF4-FFF2-40B4-BE49-F238E27FC236}">
                  <a16:creationId xmlns:a16="http://schemas.microsoft.com/office/drawing/2014/main" id="{B0EE57D2-9CAF-45F0-AA81-B5BDD6CD38C2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5" name="Star: 5 Points 29">
              <a:extLst>
                <a:ext uri="{FF2B5EF4-FFF2-40B4-BE49-F238E27FC236}">
                  <a16:creationId xmlns:a16="http://schemas.microsoft.com/office/drawing/2014/main" id="{D6E5FB87-2109-4CB8-9AD4-20456413C448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1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597D2-B90C-4760-97A5-9539229F4AF5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6" name="Star: 5 Points 29">
              <a:extLst>
                <a:ext uri="{FF2B5EF4-FFF2-40B4-BE49-F238E27FC236}">
                  <a16:creationId xmlns:a16="http://schemas.microsoft.com/office/drawing/2014/main" id="{88934E75-88A9-4E3B-B256-FB7C5F75F8C0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Star: 5 Points 29">
              <a:extLst>
                <a:ext uri="{FF2B5EF4-FFF2-40B4-BE49-F238E27FC236}">
                  <a16:creationId xmlns:a16="http://schemas.microsoft.com/office/drawing/2014/main" id="{540C50FC-2EDE-49CF-8F7B-4D9EE3B10495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Star: 5 Points 29">
              <a:extLst>
                <a:ext uri="{FF2B5EF4-FFF2-40B4-BE49-F238E27FC236}">
                  <a16:creationId xmlns:a16="http://schemas.microsoft.com/office/drawing/2014/main" id="{CD99ADA6-3B64-4035-816F-7897B8EE455F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Star: 5 Points 29">
              <a:extLst>
                <a:ext uri="{FF2B5EF4-FFF2-40B4-BE49-F238E27FC236}">
                  <a16:creationId xmlns:a16="http://schemas.microsoft.com/office/drawing/2014/main" id="{EC7A41EB-BEBD-4138-9F48-77698BC35BEC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E21FE1F4-5915-4345-B67E-0FFDA58F6863}"/>
              </a:ext>
            </a:extLst>
          </p:cNvPr>
          <p:cNvGrpSpPr/>
          <p:nvPr/>
        </p:nvGrpSpPr>
        <p:grpSpPr>
          <a:xfrm>
            <a:off x="801718" y="1422358"/>
            <a:ext cx="5638318" cy="4757047"/>
            <a:chOff x="801718" y="1422358"/>
            <a:chExt cx="5638318" cy="4757047"/>
          </a:xfrm>
        </p:grpSpPr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5AE18AA4-3DDE-4E0C-AC56-59E66B53A319}"/>
                </a:ext>
              </a:extLst>
            </p:cNvPr>
            <p:cNvSpPr/>
            <p:nvPr/>
          </p:nvSpPr>
          <p:spPr>
            <a:xfrm>
              <a:off x="801718" y="3894484"/>
              <a:ext cx="5638318" cy="2284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1" compatLnSpc="0">
              <a:sp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মোহাম্মদ আনোয়ার হোসেন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সহকারী শিক্ষক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ছাতক জালালিয়া ফাযিল মাদ্রাসা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ছাতক</a:t>
              </a: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, </a:t>
              </a: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সুনামগঞ্জ।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মোবাইল নং</a:t>
              </a: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-</a:t>
              </a: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০১৭২৭ ২৩৭০৬৬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E-mail: info.anowarmp@gmail.com</a:t>
              </a: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28F6E3DD-15E1-4754-BE1E-536667DA3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353683" y="1422358"/>
              <a:ext cx="2534762" cy="2471760"/>
            </a:xfrm>
            <a:prstGeom prst="rect">
              <a:avLst/>
            </a:prstGeom>
            <a:solidFill>
              <a:srgbClr val="EDEDED"/>
            </a:solidFill>
            <a:ln w="88916" cap="flat">
              <a:solidFill>
                <a:srgbClr val="FFFFFF"/>
              </a:solidFill>
              <a:prstDash val="solid"/>
              <a:miter/>
            </a:ln>
          </p:spPr>
        </p:pic>
      </p:grpSp>
      <p:sp>
        <p:nvSpPr>
          <p:cNvPr id="14" name="TextBox 1">
            <a:extLst>
              <a:ext uri="{FF2B5EF4-FFF2-40B4-BE49-F238E27FC236}">
                <a16:creationId xmlns:a16="http://schemas.microsoft.com/office/drawing/2014/main" id="{779C3891-D824-496D-B47D-74D113D0A24F}"/>
              </a:ext>
            </a:extLst>
          </p:cNvPr>
          <p:cNvSpPr/>
          <p:nvPr/>
        </p:nvSpPr>
        <p:spPr>
          <a:xfrm>
            <a:off x="2353683" y="783174"/>
            <a:ext cx="2926080" cy="639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600" b="0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18"/>
                <a:ea typeface="Microsoft YaHei" pitchFamily="2"/>
                <a:cs typeface="NikoshBAN" pitchFamily="2"/>
              </a:rPr>
              <a:t>শিক্ষক পরিচিতি</a:t>
            </a:r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A42A65E6-435D-4406-989F-3DC8C48BD47D}"/>
              </a:ext>
            </a:extLst>
          </p:cNvPr>
          <p:cNvSpPr/>
          <p:nvPr/>
        </p:nvSpPr>
        <p:spPr>
          <a:xfrm>
            <a:off x="6290998" y="1378083"/>
            <a:ext cx="4464722" cy="446111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28437" cap="flat">
            <a:solidFill>
              <a:srgbClr val="32549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412CB-44A3-4295-9E95-5F2A9E723175}"/>
              </a:ext>
            </a:extLst>
          </p:cNvPr>
          <p:cNvSpPr/>
          <p:nvPr/>
        </p:nvSpPr>
        <p:spPr>
          <a:xfrm>
            <a:off x="6639340" y="2366432"/>
            <a:ext cx="4002156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sz="3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sz="3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3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3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: ৯</a:t>
            </a:r>
            <a:endParaRPr lang="bn-BD" sz="3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74133C-9E27-4F49-884E-05E60595F8F5}"/>
              </a:ext>
            </a:extLst>
          </p:cNvPr>
          <p:cNvSpPr/>
          <p:nvPr/>
        </p:nvSpPr>
        <p:spPr>
          <a:xfrm>
            <a:off x="7248935" y="1851950"/>
            <a:ext cx="2048959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/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x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নিজ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আসনে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বসে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থেকেই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কতভাবে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y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কলম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পৌছাতে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6" y="1676401"/>
            <a:ext cx="6352746" cy="4525963"/>
          </a:xfrm>
        </p:spPr>
      </p:pic>
      <p:sp>
        <p:nvSpPr>
          <p:cNvPr id="7" name="Right Arrow 6"/>
          <p:cNvSpPr/>
          <p:nvPr/>
        </p:nvSpPr>
        <p:spPr bwMode="auto">
          <a:xfrm>
            <a:off x="3276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124200" y="4290310"/>
            <a:ext cx="762000" cy="914400"/>
          </a:xfrm>
          <a:prstGeom prst="rightArrow">
            <a:avLst/>
          </a:prstGeom>
          <a:solidFill>
            <a:srgbClr val="0070C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SG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400800" y="2819400"/>
            <a:ext cx="685800" cy="609600"/>
          </a:xfrm>
          <a:prstGeom prst="downArrow">
            <a:avLst/>
          </a:prstGeom>
          <a:solidFill>
            <a:srgbClr val="00B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S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://www.themoxbox.com/images/p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24250"/>
            <a:ext cx="99377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63FDC3A-93D6-456B-B4EA-FB95BAFAF4BE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12" name="Star: 5 Points 29">
              <a:extLst>
                <a:ext uri="{FF2B5EF4-FFF2-40B4-BE49-F238E27FC236}">
                  <a16:creationId xmlns:a16="http://schemas.microsoft.com/office/drawing/2014/main" id="{681A434F-AC6F-4D0C-9B97-F19547DED2BD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" name="Star: 5 Points 29">
              <a:extLst>
                <a:ext uri="{FF2B5EF4-FFF2-40B4-BE49-F238E27FC236}">
                  <a16:creationId xmlns:a16="http://schemas.microsoft.com/office/drawing/2014/main" id="{F2679274-424D-4E35-B1CA-F0E4146ADB9E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Star: 5 Points 29">
              <a:extLst>
                <a:ext uri="{FF2B5EF4-FFF2-40B4-BE49-F238E27FC236}">
                  <a16:creationId xmlns:a16="http://schemas.microsoft.com/office/drawing/2014/main" id="{015A61D5-B003-45E3-A4B6-4839D937AA2E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Star: 5 Points 29">
              <a:extLst>
                <a:ext uri="{FF2B5EF4-FFF2-40B4-BE49-F238E27FC236}">
                  <a16:creationId xmlns:a16="http://schemas.microsoft.com/office/drawing/2014/main" id="{E33E54C6-AD73-4CD1-950C-C105CD1FD84B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SG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পা</a:t>
            </a:r>
            <a:r>
              <a:rPr lang="as-IN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ঠ</a:t>
            </a:r>
            <a:r>
              <a:rPr lang="en-US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ে</a:t>
            </a:r>
            <a:r>
              <a:rPr lang="as-IN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bn-BD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বিষয়</a:t>
            </a:r>
            <a:r>
              <a:rPr lang="en-US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4537" y="1752600"/>
            <a:ext cx="8305800" cy="914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66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6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100" name="Picture 6" descr="server_cli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88" y="2988366"/>
            <a:ext cx="4528929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6AFF55E-84D6-49D8-B39B-AFAD2772CA92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8" name="Star: 5 Points 29">
              <a:extLst>
                <a:ext uri="{FF2B5EF4-FFF2-40B4-BE49-F238E27FC236}">
                  <a16:creationId xmlns:a16="http://schemas.microsoft.com/office/drawing/2014/main" id="{17FC405E-FD39-4153-9A42-84E4E8BBDCF6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Star: 5 Points 29">
              <a:extLst>
                <a:ext uri="{FF2B5EF4-FFF2-40B4-BE49-F238E27FC236}">
                  <a16:creationId xmlns:a16="http://schemas.microsoft.com/office/drawing/2014/main" id="{44854C69-E626-4EC7-A7FA-1D6D375283A5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Star: 5 Points 29">
              <a:extLst>
                <a:ext uri="{FF2B5EF4-FFF2-40B4-BE49-F238E27FC236}">
                  <a16:creationId xmlns:a16="http://schemas.microsoft.com/office/drawing/2014/main" id="{56ADDF02-5A51-45CF-A307-CEA5C53C7A76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Star: 5 Points 29">
              <a:extLst>
                <a:ext uri="{FF2B5EF4-FFF2-40B4-BE49-F238E27FC236}">
                  <a16:creationId xmlns:a16="http://schemas.microsoft.com/office/drawing/2014/main" id="{8EDB721D-F4D4-495F-974E-3CFA5F64468D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3048000"/>
            <a:ext cx="6553200" cy="1905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;</a:t>
            </a:r>
            <a:endParaRPr lang="bn-BD" dirty="0">
              <a:latin typeface="Nikosh" pitchFamily="2" charset="0"/>
              <a:cs typeface="Nikosh" pitchFamily="2" charset="0"/>
            </a:endParaRPr>
          </a:p>
          <a:p>
            <a:pPr eaLnBrk="1" hangingPunct="1"/>
            <a:r>
              <a:rPr lang="en-US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bn-BD" dirty="0">
                <a:latin typeface="Nikosh" pitchFamily="2" charset="0"/>
                <a:cs typeface="Nikosh" pitchFamily="2" charset="0"/>
              </a:rPr>
              <a:t> করতে পারবে।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38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2AC3C8-E5F3-4B70-A27F-EB13D1964D39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9" name="Star: 5 Points 29">
              <a:extLst>
                <a:ext uri="{FF2B5EF4-FFF2-40B4-BE49-F238E27FC236}">
                  <a16:creationId xmlns:a16="http://schemas.microsoft.com/office/drawing/2014/main" id="{E29810B1-DFF4-4D3C-9990-0EBA917C32C8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Star: 5 Points 29">
              <a:extLst>
                <a:ext uri="{FF2B5EF4-FFF2-40B4-BE49-F238E27FC236}">
                  <a16:creationId xmlns:a16="http://schemas.microsoft.com/office/drawing/2014/main" id="{CA4673EB-0B92-408C-A64A-CD9A19B80A98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Star: 5 Points 29">
              <a:extLst>
                <a:ext uri="{FF2B5EF4-FFF2-40B4-BE49-F238E27FC236}">
                  <a16:creationId xmlns:a16="http://schemas.microsoft.com/office/drawing/2014/main" id="{4C5A2E79-E187-493F-BCD6-85674B48DD3B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Star: 5 Points 29">
              <a:extLst>
                <a:ext uri="{FF2B5EF4-FFF2-40B4-BE49-F238E27FC236}">
                  <a16:creationId xmlns:a16="http://schemas.microsoft.com/office/drawing/2014/main" id="{5B0473AD-879D-40B7-BD95-E107FE1A3344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6" r="21515"/>
          <a:stretch/>
        </p:blipFill>
        <p:spPr>
          <a:xfrm>
            <a:off x="3945665" y="985100"/>
            <a:ext cx="3674335" cy="45398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8920" y="5584298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dirty="0">
                <a:latin typeface="Nikosh" pitchFamily="2" charset="0"/>
                <a:cs typeface="Nikosh" pitchFamily="2" charset="0"/>
              </a:rPr>
              <a:t>এক কম্পিউটাররের সাথে অন্য কম্পিউটারের যোগাযোগ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র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তাই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4000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sz="4000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4000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sz="4000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b="1" spc="50" dirty="0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পদ্ধতি</a:t>
            </a:r>
            <a:endParaRPr lang="en-US" sz="4000" b="1" spc="50" dirty="0">
              <a:ln w="11430"/>
              <a:solidFill>
                <a:schemeClr val="accent4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4DC018-7AC9-445A-9782-5AF4919CBAA7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10" name="Star: 5 Points 29">
              <a:extLst>
                <a:ext uri="{FF2B5EF4-FFF2-40B4-BE49-F238E27FC236}">
                  <a16:creationId xmlns:a16="http://schemas.microsoft.com/office/drawing/2014/main" id="{78988BD6-A35D-4B06-A567-B935007E4ECB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Star: 5 Points 29">
              <a:extLst>
                <a:ext uri="{FF2B5EF4-FFF2-40B4-BE49-F238E27FC236}">
                  <a16:creationId xmlns:a16="http://schemas.microsoft.com/office/drawing/2014/main" id="{5C2F70A7-8D1C-44D3-9067-6BCBE2B9ACBA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Star: 5 Points 29">
              <a:extLst>
                <a:ext uri="{FF2B5EF4-FFF2-40B4-BE49-F238E27FC236}">
                  <a16:creationId xmlns:a16="http://schemas.microsoft.com/office/drawing/2014/main" id="{B8F9A40E-B6AF-458C-8C0F-2E291E88255A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" name="Star: 5 Points 29">
              <a:extLst>
                <a:ext uri="{FF2B5EF4-FFF2-40B4-BE49-F238E27FC236}">
                  <a16:creationId xmlns:a16="http://schemas.microsoft.com/office/drawing/2014/main" id="{1966BDA7-2326-40B1-A6DF-E0B519EFB434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8616" y="4578307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 err="1">
                <a:latin typeface="Nikosh" pitchFamily="2" charset="0"/>
                <a:cs typeface="Nikosh" pitchFamily="2" charset="0"/>
              </a:rPr>
              <a:t>বাস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1" y="5195161"/>
            <a:ext cx="8108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b="1" dirty="0" err="1"/>
              <a:t>বাস</a:t>
            </a:r>
            <a:r>
              <a:rPr lang="en-US" sz="3200" b="1" dirty="0"/>
              <a:t> </a:t>
            </a:r>
            <a:r>
              <a:rPr lang="en-US" sz="3200" b="1" dirty="0" err="1"/>
              <a:t>টপোলজিতে</a:t>
            </a:r>
            <a:r>
              <a:rPr lang="en-US" sz="3200" b="1" dirty="0"/>
              <a:t> </a:t>
            </a:r>
            <a:r>
              <a:rPr lang="en-US" sz="3200" b="1" dirty="0" err="1"/>
              <a:t>একটা</a:t>
            </a:r>
            <a:r>
              <a:rPr lang="en-US" sz="3200" b="1" dirty="0"/>
              <a:t> </a:t>
            </a:r>
            <a:r>
              <a:rPr lang="en-US" sz="3200" b="1" dirty="0" err="1"/>
              <a:t>মূল</a:t>
            </a:r>
            <a:r>
              <a:rPr lang="en-US" sz="3200" b="1" dirty="0"/>
              <a:t> </a:t>
            </a:r>
            <a:r>
              <a:rPr lang="en-US" sz="3200" b="1" dirty="0" err="1"/>
              <a:t>ব্যাকবোন</a:t>
            </a:r>
            <a:r>
              <a:rPr lang="en-US" sz="3200" b="1" dirty="0"/>
              <a:t> </a:t>
            </a:r>
            <a:r>
              <a:rPr lang="en-US" sz="3200" b="1" dirty="0" err="1"/>
              <a:t>বা</a:t>
            </a:r>
            <a:r>
              <a:rPr lang="en-US" sz="3200" b="1" dirty="0"/>
              <a:t> </a:t>
            </a:r>
            <a:r>
              <a:rPr lang="en-US" sz="3200" b="1" dirty="0" err="1"/>
              <a:t>মূল</a:t>
            </a:r>
            <a:r>
              <a:rPr lang="en-US" sz="3200" b="1" dirty="0"/>
              <a:t> </a:t>
            </a:r>
            <a:r>
              <a:rPr lang="en-US" sz="3200" b="1" dirty="0" err="1"/>
              <a:t>লাইনের</a:t>
            </a:r>
            <a:r>
              <a:rPr lang="en-US" sz="3200" b="1" dirty="0"/>
              <a:t> </a:t>
            </a:r>
            <a:r>
              <a:rPr lang="en-US" sz="3200" b="1" dirty="0" err="1"/>
              <a:t>সাথে</a:t>
            </a:r>
            <a:r>
              <a:rPr lang="en-US" sz="3200" b="1" dirty="0"/>
              <a:t> </a:t>
            </a:r>
            <a:r>
              <a:rPr lang="en-US" sz="3200" b="1" dirty="0" err="1"/>
              <a:t>সবগুলো</a:t>
            </a:r>
            <a:r>
              <a:rPr lang="en-US" sz="3200" b="1" dirty="0"/>
              <a:t> </a:t>
            </a:r>
            <a:r>
              <a:rPr lang="en-US" sz="3200" b="1" dirty="0" err="1"/>
              <a:t>কম্পিউটারকে</a:t>
            </a:r>
            <a:r>
              <a:rPr lang="en-US" sz="3200" b="1" dirty="0"/>
              <a:t> </a:t>
            </a:r>
            <a:r>
              <a:rPr lang="en-US" sz="3200" b="1" dirty="0" err="1"/>
              <a:t>জুড়ে</a:t>
            </a:r>
            <a:r>
              <a:rPr lang="en-US" sz="3200" b="1" dirty="0"/>
              <a:t> </a:t>
            </a:r>
            <a:r>
              <a:rPr lang="en-US" sz="3200" b="1" dirty="0" err="1"/>
              <a:t>দেয়া</a:t>
            </a:r>
            <a:r>
              <a:rPr lang="en-US" sz="3200" b="1" dirty="0"/>
              <a:t> </a:t>
            </a:r>
            <a:r>
              <a:rPr lang="en-US" sz="3200" b="1" dirty="0" err="1"/>
              <a:t>হয়</a:t>
            </a:r>
            <a:r>
              <a:rPr lang="en-US" sz="3200" b="1" dirty="0"/>
              <a:t>, </a:t>
            </a:r>
            <a:r>
              <a:rPr lang="en-US" sz="3200" b="1" dirty="0" err="1"/>
              <a:t>ফলে</a:t>
            </a:r>
            <a:r>
              <a:rPr lang="en-US" sz="3200" b="1" dirty="0"/>
              <a:t> </a:t>
            </a:r>
            <a:r>
              <a:rPr lang="en-US" sz="3200" b="1" dirty="0" err="1"/>
              <a:t>কোন</a:t>
            </a:r>
            <a:r>
              <a:rPr lang="en-US" sz="3200" b="1" dirty="0"/>
              <a:t> </a:t>
            </a:r>
            <a:r>
              <a:rPr lang="en-US" sz="3200" b="1" dirty="0" err="1"/>
              <a:t>তথ্য</a:t>
            </a:r>
            <a:r>
              <a:rPr lang="en-US" sz="3200" b="1" dirty="0"/>
              <a:t> </a:t>
            </a:r>
            <a:r>
              <a:rPr lang="en-US" sz="3200" b="1" dirty="0" err="1"/>
              <a:t>দিলে</a:t>
            </a:r>
            <a:r>
              <a:rPr lang="en-US" sz="3200" b="1" dirty="0"/>
              <a:t> </a:t>
            </a:r>
            <a:r>
              <a:rPr lang="en-US" sz="3200" b="1" dirty="0" err="1"/>
              <a:t>তা</a:t>
            </a:r>
            <a:r>
              <a:rPr lang="en-US" sz="3200" b="1" dirty="0"/>
              <a:t> </a:t>
            </a:r>
            <a:r>
              <a:rPr lang="en-US" sz="3200" b="1" dirty="0" err="1"/>
              <a:t>সকল</a:t>
            </a:r>
            <a:r>
              <a:rPr lang="en-US" sz="3200" b="1" dirty="0"/>
              <a:t> </a:t>
            </a:r>
            <a:r>
              <a:rPr lang="en-US" sz="3200" b="1" dirty="0" err="1"/>
              <a:t>কম্পিউটার</a:t>
            </a:r>
            <a:r>
              <a:rPr lang="en-US" sz="3200" b="1" dirty="0"/>
              <a:t> </a:t>
            </a:r>
            <a:r>
              <a:rPr lang="en-US" sz="3200" b="1" dirty="0" err="1"/>
              <a:t>পায়</a:t>
            </a:r>
            <a:r>
              <a:rPr lang="en-US" sz="3200" b="1" dirty="0"/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FCC3E5-12FC-4244-A89F-BFF100524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97496"/>
            <a:ext cx="7601088" cy="26827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B4048A-E5DC-46E6-B68B-5DF74C62443B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15" name="Star: 5 Points 29">
              <a:extLst>
                <a:ext uri="{FF2B5EF4-FFF2-40B4-BE49-F238E27FC236}">
                  <a16:creationId xmlns:a16="http://schemas.microsoft.com/office/drawing/2014/main" id="{44A13B42-0F60-438A-BBB5-DE1AD60BF608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Star: 5 Points 29">
              <a:extLst>
                <a:ext uri="{FF2B5EF4-FFF2-40B4-BE49-F238E27FC236}">
                  <a16:creationId xmlns:a16="http://schemas.microsoft.com/office/drawing/2014/main" id="{627C7F19-3DD8-45F5-B485-4D503A4C74B6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" name="Star: 5 Points 29">
              <a:extLst>
                <a:ext uri="{FF2B5EF4-FFF2-40B4-BE49-F238E27FC236}">
                  <a16:creationId xmlns:a16="http://schemas.microsoft.com/office/drawing/2014/main" id="{1967EF97-2914-49A2-A22E-1DB56C04B06C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" name="Star: 5 Points 29">
              <a:extLst>
                <a:ext uri="{FF2B5EF4-FFF2-40B4-BE49-F238E27FC236}">
                  <a16:creationId xmlns:a16="http://schemas.microsoft.com/office/drawing/2014/main" id="{C0E37039-0D26-4825-94E5-DB9DD185C001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7371" y="4889044"/>
            <a:ext cx="341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>
                <a:latin typeface="Nikosh" pitchFamily="2" charset="0"/>
                <a:cs typeface="Nikosh" pitchFamily="2" charset="0"/>
              </a:rPr>
              <a:t>রিং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3549" y="5522098"/>
            <a:ext cx="7952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রিং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প্রত্যেকটা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অন্য</a:t>
            </a:r>
            <a:r>
              <a:rPr lang="en-US" sz="3200" dirty="0"/>
              <a:t> </a:t>
            </a:r>
            <a:r>
              <a:rPr lang="en-US" sz="3200" dirty="0" err="1"/>
              <a:t>দু’টো</a:t>
            </a:r>
            <a:r>
              <a:rPr lang="en-US" sz="3200" dirty="0"/>
              <a:t> </a:t>
            </a:r>
            <a:r>
              <a:rPr lang="en-US" sz="3200" dirty="0" err="1"/>
              <a:t>কম্পিউটারের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যুক্ত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1" y="1361545"/>
            <a:ext cx="3423441" cy="314216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D0DB7A-ECF8-49EA-8584-BB4F224399D5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13" name="Star: 5 Points 29">
              <a:extLst>
                <a:ext uri="{FF2B5EF4-FFF2-40B4-BE49-F238E27FC236}">
                  <a16:creationId xmlns:a16="http://schemas.microsoft.com/office/drawing/2014/main" id="{40C70A47-DFA8-468D-921E-77D12B11D55F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Star: 5 Points 29">
              <a:extLst>
                <a:ext uri="{FF2B5EF4-FFF2-40B4-BE49-F238E27FC236}">
                  <a16:creationId xmlns:a16="http://schemas.microsoft.com/office/drawing/2014/main" id="{1AE35138-2537-4DDA-9B53-CF78A59372D2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Star: 5 Points 29">
              <a:extLst>
                <a:ext uri="{FF2B5EF4-FFF2-40B4-BE49-F238E27FC236}">
                  <a16:creationId xmlns:a16="http://schemas.microsoft.com/office/drawing/2014/main" id="{F03C9ACD-0977-41A2-BDDE-79EB3C6E3A85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Star: 5 Points 29">
              <a:extLst>
                <a:ext uri="{FF2B5EF4-FFF2-40B4-BE49-F238E27FC236}">
                  <a16:creationId xmlns:a16="http://schemas.microsoft.com/office/drawing/2014/main" id="{E7364CC6-DE3D-4F22-8DD4-C1FCA55DD3C8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9878" y="4644055"/>
            <a:ext cx="341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>
                <a:latin typeface="Nikosh" pitchFamily="2" charset="0"/>
                <a:cs typeface="Nikosh" pitchFamily="2" charset="0"/>
              </a:rPr>
              <a:t>স্টার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6921" y="5522098"/>
            <a:ext cx="7802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b="1" dirty="0" err="1">
                <a:solidFill>
                  <a:srgbClr val="7030A0"/>
                </a:solidFill>
              </a:rPr>
              <a:t>স্টার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টপোলজিতে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কোন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নেটওয়ার্কে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প্রত্যেকটা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কম্পিউটার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একটা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কেন্দ্রীয়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হাবের</a:t>
            </a:r>
            <a:r>
              <a:rPr lang="en-US" sz="3200" b="1" dirty="0">
                <a:solidFill>
                  <a:srgbClr val="7030A0"/>
                </a:solidFill>
              </a:rPr>
              <a:t> (hub) </a:t>
            </a:r>
            <a:r>
              <a:rPr lang="en-US" sz="3200" b="1" dirty="0" err="1">
                <a:solidFill>
                  <a:srgbClr val="7030A0"/>
                </a:solidFill>
              </a:rPr>
              <a:t>সাথে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যুক্ত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থাকে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https://mplsnet.files.wordpress.com/2014/06/star-topolog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40" y="1310561"/>
            <a:ext cx="3619500" cy="30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FDC7EE-F31E-42EA-BC09-C836627C7494}"/>
              </a:ext>
            </a:extLst>
          </p:cNvPr>
          <p:cNvGrpSpPr/>
          <p:nvPr/>
        </p:nvGrpSpPr>
        <p:grpSpPr>
          <a:xfrm>
            <a:off x="-19877" y="-106017"/>
            <a:ext cx="12211877" cy="6964017"/>
            <a:chOff x="-19877" y="-106017"/>
            <a:chExt cx="12211877" cy="6964017"/>
          </a:xfrm>
          <a:solidFill>
            <a:schemeClr val="accent2"/>
          </a:solidFill>
        </p:grpSpPr>
        <p:sp>
          <p:nvSpPr>
            <p:cNvPr id="13" name="Star: 5 Points 29">
              <a:extLst>
                <a:ext uri="{FF2B5EF4-FFF2-40B4-BE49-F238E27FC236}">
                  <a16:creationId xmlns:a16="http://schemas.microsoft.com/office/drawing/2014/main" id="{1C7FDF67-BDC5-4694-BDC7-BC0A1A41F746}"/>
                </a:ext>
              </a:extLst>
            </p:cNvPr>
            <p:cNvSpPr/>
            <p:nvPr/>
          </p:nvSpPr>
          <p:spPr>
            <a:xfrm>
              <a:off x="0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Star: 5 Points 29">
              <a:extLst>
                <a:ext uri="{FF2B5EF4-FFF2-40B4-BE49-F238E27FC236}">
                  <a16:creationId xmlns:a16="http://schemas.microsoft.com/office/drawing/2014/main" id="{31BFCDFF-467A-4357-A826-C03E2F233EAE}"/>
                </a:ext>
              </a:extLst>
            </p:cNvPr>
            <p:cNvSpPr/>
            <p:nvPr/>
          </p:nvSpPr>
          <p:spPr>
            <a:xfrm>
              <a:off x="-19877" y="5996626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Star: 5 Points 29">
              <a:extLst>
                <a:ext uri="{FF2B5EF4-FFF2-40B4-BE49-F238E27FC236}">
                  <a16:creationId xmlns:a16="http://schemas.microsoft.com/office/drawing/2014/main" id="{D1FC3AFD-EBA2-4033-8494-9304015D3F15}"/>
                </a:ext>
              </a:extLst>
            </p:cNvPr>
            <p:cNvSpPr/>
            <p:nvPr/>
          </p:nvSpPr>
          <p:spPr>
            <a:xfrm>
              <a:off x="11224591" y="-106017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Star: 5 Points 29">
              <a:extLst>
                <a:ext uri="{FF2B5EF4-FFF2-40B4-BE49-F238E27FC236}">
                  <a16:creationId xmlns:a16="http://schemas.microsoft.com/office/drawing/2014/main" id="{710161AD-279C-4E50-BB71-2A49748E1F1F}"/>
                </a:ext>
              </a:extLst>
            </p:cNvPr>
            <p:cNvSpPr/>
            <p:nvPr/>
          </p:nvSpPr>
          <p:spPr>
            <a:xfrm>
              <a:off x="11224590" y="6023113"/>
              <a:ext cx="967409" cy="834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w="12600" cap="flat">
              <a:solidFill>
                <a:srgbClr val="325490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0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560</Words>
  <Application>Microsoft Office PowerPoint</Application>
  <PresentationFormat>Widescreen</PresentationFormat>
  <Paragraphs>78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Siyam Rupali</vt:lpstr>
      <vt:lpstr>Office Theme</vt:lpstr>
      <vt:lpstr>PowerPoint Presentation</vt:lpstr>
      <vt:lpstr>PowerPoint Presentation</vt:lpstr>
      <vt:lpstr>শিক্ষার্থী x নিজ আসনে বসে থেকেই কতভাবে y এর নিকট একটি কলম পৌছাতে পারে?</vt:lpstr>
      <vt:lpstr>আজকের পাঠের বিষয় …</vt:lpstr>
      <vt:lpstr>PowerPoint Presentation</vt:lpstr>
      <vt:lpstr>এক জেলার সাথে অন্য জেলার যোগাযোগ পদ্ধতি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দলীয় কাজ</vt:lpstr>
      <vt:lpstr>মূল্যায়ন</vt:lpstr>
      <vt:lpstr>PowerPoint Presentation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c8-std4</dc:creator>
  <cp:lastModifiedBy>c8-std4</cp:lastModifiedBy>
  <cp:revision>28</cp:revision>
  <dcterms:created xsi:type="dcterms:W3CDTF">2020-01-27T07:26:03Z</dcterms:created>
  <dcterms:modified xsi:type="dcterms:W3CDTF">2020-01-27T07:56:56Z</dcterms:modified>
</cp:coreProperties>
</file>