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7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6" r:id="rId19"/>
    <p:sldId id="277" r:id="rId20"/>
    <p:sldId id="27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5D52E2-6753-4DF9-8340-8E643151C0B6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D0C332C-1838-43AB-A04E-A92890C433FF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bn-BD" sz="3600" dirty="0">
              <a:latin typeface="NikoshBAN" pitchFamily="2" charset="0"/>
              <a:cs typeface="NikoshBAN" pitchFamily="2" charset="0"/>
            </a:rPr>
            <a:t>১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7B122DE7-3A4E-4D75-8529-DFD1D0368D17}" type="parTrans" cxnId="{A12ACBBB-CD1A-4976-B375-8B039EDBE4DA}">
      <dgm:prSet/>
      <dgm:spPr/>
      <dgm:t>
        <a:bodyPr/>
        <a:lstStyle/>
        <a:p>
          <a:endParaRPr lang="en-US"/>
        </a:p>
      </dgm:t>
    </dgm:pt>
    <dgm:pt modelId="{E4ADB7D2-A61C-4379-AA3D-7187ABE188C5}" type="sibTrans" cxnId="{A12ACBBB-CD1A-4976-B375-8B039EDBE4DA}">
      <dgm:prSet/>
      <dgm:spPr/>
      <dgm:t>
        <a:bodyPr/>
        <a:lstStyle/>
        <a:p>
          <a:endParaRPr lang="en-US"/>
        </a:p>
      </dgm:t>
    </dgm:pt>
    <dgm:pt modelId="{F8F396AA-1B6B-4648-8B01-B7FC35B2C88C}">
      <dgm:prSet phldrT="[Text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bn-BD" dirty="0">
              <a:latin typeface="NikoshBAN" pitchFamily="2" charset="0"/>
              <a:cs typeface="NikoshBAN" pitchFamily="2" charset="0"/>
            </a:rPr>
            <a:t>( </a:t>
          </a:r>
          <a:r>
            <a:rPr lang="en-US" dirty="0">
              <a:latin typeface="NikoshBAN" pitchFamily="2" charset="0"/>
              <a:cs typeface="NikoshBAN" pitchFamily="2" charset="0"/>
            </a:rPr>
            <a:t>Bus Topology )</a:t>
          </a:r>
        </a:p>
      </dgm:t>
    </dgm:pt>
    <dgm:pt modelId="{765579C0-403D-4ABB-B994-B34DA34375F2}" type="parTrans" cxnId="{EF86055E-6CD3-4F1B-8BBA-4B271030A99C}">
      <dgm:prSet/>
      <dgm:spPr/>
      <dgm:t>
        <a:bodyPr/>
        <a:lstStyle/>
        <a:p>
          <a:endParaRPr lang="en-US"/>
        </a:p>
      </dgm:t>
    </dgm:pt>
    <dgm:pt modelId="{D7B00592-957B-4F68-A496-CF49EE8F5637}" type="sibTrans" cxnId="{EF86055E-6CD3-4F1B-8BBA-4B271030A99C}">
      <dgm:prSet/>
      <dgm:spPr/>
      <dgm:t>
        <a:bodyPr/>
        <a:lstStyle/>
        <a:p>
          <a:endParaRPr lang="en-US"/>
        </a:p>
      </dgm:t>
    </dgm:pt>
    <dgm:pt modelId="{A2CB051B-D599-43C0-B610-31007CF909C6}">
      <dgm:prSet phldrT="[Text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bn-BD" sz="3600" dirty="0">
              <a:latin typeface="NikoshBAN" pitchFamily="2" charset="0"/>
              <a:cs typeface="NikoshBAN" pitchFamily="2" charset="0"/>
            </a:rPr>
            <a:t>২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859CAB34-4D35-42CF-837C-0BE1EF52D5CD}" type="parTrans" cxnId="{63C7B9F6-E24C-41BC-948C-A2F69DDA4915}">
      <dgm:prSet/>
      <dgm:spPr/>
      <dgm:t>
        <a:bodyPr/>
        <a:lstStyle/>
        <a:p>
          <a:endParaRPr lang="en-US"/>
        </a:p>
      </dgm:t>
    </dgm:pt>
    <dgm:pt modelId="{AB0FEBBB-00FE-4A47-8DD6-C39E0C8A7F84}" type="sibTrans" cxnId="{63C7B9F6-E24C-41BC-948C-A2F69DDA4915}">
      <dgm:prSet/>
      <dgm:spPr/>
      <dgm:t>
        <a:bodyPr/>
        <a:lstStyle/>
        <a:p>
          <a:endParaRPr lang="en-US"/>
        </a:p>
      </dgm:t>
    </dgm:pt>
    <dgm:pt modelId="{062EE8A8-71B0-4ED4-A1FD-CCBF0747FA38}">
      <dgm:prSet phldrT="[Text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bn-BD" dirty="0">
              <a:latin typeface="NikoshBAN" pitchFamily="2" charset="0"/>
              <a:cs typeface="NikoshBAN" pitchFamily="2" charset="0"/>
            </a:rPr>
            <a:t>( </a:t>
          </a:r>
          <a:r>
            <a:rPr lang="en-US" dirty="0">
              <a:latin typeface="NikoshBAN" pitchFamily="2" charset="0"/>
              <a:cs typeface="NikoshBAN" pitchFamily="2" charset="0"/>
            </a:rPr>
            <a:t>Ring Topology ) </a:t>
          </a:r>
        </a:p>
      </dgm:t>
    </dgm:pt>
    <dgm:pt modelId="{51E30039-21D6-4EBC-849F-1B13D95E06C0}" type="parTrans" cxnId="{058A1EDD-D038-4637-BF3C-7F0B6F99EBE9}">
      <dgm:prSet/>
      <dgm:spPr/>
      <dgm:t>
        <a:bodyPr/>
        <a:lstStyle/>
        <a:p>
          <a:endParaRPr lang="en-US"/>
        </a:p>
      </dgm:t>
    </dgm:pt>
    <dgm:pt modelId="{F819EC8C-8CC7-43D9-A40B-2D385A309161}" type="sibTrans" cxnId="{058A1EDD-D038-4637-BF3C-7F0B6F99EBE9}">
      <dgm:prSet/>
      <dgm:spPr/>
      <dgm:t>
        <a:bodyPr/>
        <a:lstStyle/>
        <a:p>
          <a:endParaRPr lang="en-US"/>
        </a:p>
      </dgm:t>
    </dgm:pt>
    <dgm:pt modelId="{6D743870-7ED6-4809-9C9B-C5E3D9133FA8}">
      <dgm:prSet phldrT="[Text]" custT="1"/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bn-BD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৫</a:t>
          </a:r>
          <a:endParaRPr lang="en-US" sz="36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A8433D05-C4DB-4493-A67F-27735828BEFE}" type="parTrans" cxnId="{F814BC22-0411-41F6-8CC7-EF511AB2C27F}">
      <dgm:prSet/>
      <dgm:spPr/>
      <dgm:t>
        <a:bodyPr/>
        <a:lstStyle/>
        <a:p>
          <a:endParaRPr lang="en-US"/>
        </a:p>
      </dgm:t>
    </dgm:pt>
    <dgm:pt modelId="{017C18C2-9AC1-4951-8E6D-41E4B3D4E2B7}" type="sibTrans" cxnId="{F814BC22-0411-41F6-8CC7-EF511AB2C27F}">
      <dgm:prSet/>
      <dgm:spPr/>
      <dgm:t>
        <a:bodyPr/>
        <a:lstStyle/>
        <a:p>
          <a:endParaRPr lang="en-US"/>
        </a:p>
      </dgm:t>
    </dgm:pt>
    <dgm:pt modelId="{41354075-8BA5-4C21-BF44-D693D4863B71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bn-BD" sz="3600" dirty="0">
              <a:latin typeface="NikoshBAN" pitchFamily="2" charset="0"/>
              <a:cs typeface="NikoshBAN" pitchFamily="2" charset="0"/>
            </a:rPr>
            <a:t>৩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5F55AB31-01EF-4F0F-8680-B4ED5F6B7D6E}" type="parTrans" cxnId="{8F4BFE10-0414-4C76-9DE8-92130C9C95E9}">
      <dgm:prSet/>
      <dgm:spPr/>
      <dgm:t>
        <a:bodyPr/>
        <a:lstStyle/>
        <a:p>
          <a:endParaRPr lang="en-US"/>
        </a:p>
      </dgm:t>
    </dgm:pt>
    <dgm:pt modelId="{CB53D027-2DDC-46FB-AFDF-00827549EC6B}" type="sibTrans" cxnId="{8F4BFE10-0414-4C76-9DE8-92130C9C95E9}">
      <dgm:prSet/>
      <dgm:spPr/>
      <dgm:t>
        <a:bodyPr/>
        <a:lstStyle/>
        <a:p>
          <a:endParaRPr lang="en-US"/>
        </a:p>
      </dgm:t>
    </dgm:pt>
    <dgm:pt modelId="{89C32DE5-4B8A-4DF1-8D75-4BDA65143BDE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bn-BD" sz="3600" dirty="0">
              <a:latin typeface="NikoshBAN" pitchFamily="2" charset="0"/>
              <a:cs typeface="NikoshBAN" pitchFamily="2" charset="0"/>
            </a:rPr>
            <a:t>৪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8344471E-5A0F-43FD-8F02-60229B124B8A}" type="parTrans" cxnId="{26B0D74D-B50A-4533-9FB5-2525B480C27D}">
      <dgm:prSet/>
      <dgm:spPr/>
      <dgm:t>
        <a:bodyPr/>
        <a:lstStyle/>
        <a:p>
          <a:endParaRPr lang="en-US"/>
        </a:p>
      </dgm:t>
    </dgm:pt>
    <dgm:pt modelId="{8841A6F3-D0A1-4C60-B9C1-F89AD70F689F}" type="sibTrans" cxnId="{26B0D74D-B50A-4533-9FB5-2525B480C27D}">
      <dgm:prSet/>
      <dgm:spPr/>
      <dgm:t>
        <a:bodyPr/>
        <a:lstStyle/>
        <a:p>
          <a:endParaRPr lang="en-US"/>
        </a:p>
      </dgm:t>
    </dgm:pt>
    <dgm:pt modelId="{E5B9AB7D-26E2-48D5-8F77-FD8D0D4C9AB9}">
      <dgm:prSet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bn-BD" dirty="0">
              <a:latin typeface="NikoshBAN" pitchFamily="2" charset="0"/>
              <a:cs typeface="NikoshBAN" pitchFamily="2" charset="0"/>
            </a:rPr>
            <a:t>( </a:t>
          </a:r>
          <a:r>
            <a:rPr lang="en-US" dirty="0">
              <a:latin typeface="NikoshBAN" pitchFamily="2" charset="0"/>
              <a:cs typeface="NikoshBAN" pitchFamily="2" charset="0"/>
            </a:rPr>
            <a:t>Star Topology ) </a:t>
          </a:r>
          <a:r>
            <a:rPr lang="bn-BD" dirty="0">
              <a:latin typeface="NikoshBAN" pitchFamily="2" charset="0"/>
              <a:cs typeface="NikoshBAN" pitchFamily="2" charset="0"/>
            </a:rPr>
            <a:t>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0D1A9EFF-6E25-43B9-A317-2F8F08BB06B8}" type="parTrans" cxnId="{467508C3-3F16-4E63-8776-AFD5AC48DAF6}">
      <dgm:prSet/>
      <dgm:spPr/>
      <dgm:t>
        <a:bodyPr/>
        <a:lstStyle/>
        <a:p>
          <a:endParaRPr lang="en-US"/>
        </a:p>
      </dgm:t>
    </dgm:pt>
    <dgm:pt modelId="{64BFA973-EFF5-4E55-8D92-C9B4B7DC6EB4}" type="sibTrans" cxnId="{467508C3-3F16-4E63-8776-AFD5AC48DAF6}">
      <dgm:prSet/>
      <dgm:spPr/>
      <dgm:t>
        <a:bodyPr/>
        <a:lstStyle/>
        <a:p>
          <a:endParaRPr lang="en-US"/>
        </a:p>
      </dgm:t>
    </dgm:pt>
    <dgm:pt modelId="{62653D15-7DFF-426F-85A7-A0B15E3431E3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bn-BD" dirty="0">
              <a:latin typeface="NikoshBAN" pitchFamily="2" charset="0"/>
              <a:cs typeface="NikoshBAN" pitchFamily="2" charset="0"/>
            </a:rPr>
            <a:t>( </a:t>
          </a:r>
          <a:r>
            <a:rPr lang="en-US" dirty="0">
              <a:latin typeface="NikoshBAN" pitchFamily="2" charset="0"/>
              <a:cs typeface="NikoshBAN" pitchFamily="2" charset="0"/>
            </a:rPr>
            <a:t>Tree Topology ) </a:t>
          </a:r>
          <a:r>
            <a:rPr lang="bn-BD" dirty="0">
              <a:latin typeface="NikoshBAN" pitchFamily="2" charset="0"/>
              <a:cs typeface="NikoshBAN" pitchFamily="2" charset="0"/>
            </a:rPr>
            <a:t>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DD0C3154-5BC0-4852-B434-672F2FE5772E}" type="parTrans" cxnId="{9D4DCE84-4EC1-46D3-8E69-67B360E67999}">
      <dgm:prSet/>
      <dgm:spPr/>
      <dgm:t>
        <a:bodyPr/>
        <a:lstStyle/>
        <a:p>
          <a:endParaRPr lang="en-US"/>
        </a:p>
      </dgm:t>
    </dgm:pt>
    <dgm:pt modelId="{1E6FC1A7-9CB6-4D4F-9135-E2E16134219D}" type="sibTrans" cxnId="{9D4DCE84-4EC1-46D3-8E69-67B360E67999}">
      <dgm:prSet/>
      <dgm:spPr/>
      <dgm:t>
        <a:bodyPr/>
        <a:lstStyle/>
        <a:p>
          <a:endParaRPr lang="en-US"/>
        </a:p>
      </dgm:t>
    </dgm:pt>
    <dgm:pt modelId="{ABA7C6FC-1038-4EE3-B46E-E05F93911D02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bn-BD" dirty="0">
              <a:latin typeface="NikoshBAN" pitchFamily="2" charset="0"/>
              <a:cs typeface="NikoshBAN" pitchFamily="2" charset="0"/>
            </a:rPr>
            <a:t>( </a:t>
          </a:r>
          <a:r>
            <a:rPr lang="en-US" dirty="0">
              <a:latin typeface="NikoshBAN" pitchFamily="2" charset="0"/>
              <a:cs typeface="NikoshBAN" pitchFamily="2" charset="0"/>
            </a:rPr>
            <a:t>Mesh Topology </a:t>
          </a:r>
          <a:endParaRPr lang="en-US" dirty="0"/>
        </a:p>
      </dgm:t>
    </dgm:pt>
    <dgm:pt modelId="{00A6312E-E50D-41F4-8507-EAA14F52839F}" type="parTrans" cxnId="{45969670-99BE-45D5-8189-F5C3A749705F}">
      <dgm:prSet/>
      <dgm:spPr/>
      <dgm:t>
        <a:bodyPr/>
        <a:lstStyle/>
        <a:p>
          <a:endParaRPr lang="en-US"/>
        </a:p>
      </dgm:t>
    </dgm:pt>
    <dgm:pt modelId="{98D3CD3B-5067-49E0-B880-56CBDA9B71B5}" type="sibTrans" cxnId="{45969670-99BE-45D5-8189-F5C3A749705F}">
      <dgm:prSet/>
      <dgm:spPr/>
      <dgm:t>
        <a:bodyPr/>
        <a:lstStyle/>
        <a:p>
          <a:endParaRPr lang="en-US"/>
        </a:p>
      </dgm:t>
    </dgm:pt>
    <dgm:pt modelId="{7044A87B-E50E-4869-9BF9-B753B2D81E83}" type="pres">
      <dgm:prSet presAssocID="{295D52E2-6753-4DF9-8340-8E643151C0B6}" presName="linearFlow" presStyleCnt="0">
        <dgm:presLayoutVars>
          <dgm:dir/>
          <dgm:animLvl val="lvl"/>
          <dgm:resizeHandles val="exact"/>
        </dgm:presLayoutVars>
      </dgm:prSet>
      <dgm:spPr/>
    </dgm:pt>
    <dgm:pt modelId="{022F3B78-C796-428D-9DA1-E1ADAB80214A}" type="pres">
      <dgm:prSet presAssocID="{ED0C332C-1838-43AB-A04E-A92890C433FF}" presName="composite" presStyleCnt="0"/>
      <dgm:spPr/>
    </dgm:pt>
    <dgm:pt modelId="{0F9A9ECD-602F-442C-923C-65259AB47015}" type="pres">
      <dgm:prSet presAssocID="{ED0C332C-1838-43AB-A04E-A92890C433FF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421C8B01-B17C-4C2A-BA91-22F828555099}" type="pres">
      <dgm:prSet presAssocID="{ED0C332C-1838-43AB-A04E-A92890C433FF}" presName="descendantText" presStyleLbl="alignAcc1" presStyleIdx="0" presStyleCnt="5" custLinFactNeighborX="25" custLinFactNeighborY="-5627">
        <dgm:presLayoutVars>
          <dgm:bulletEnabled val="1"/>
        </dgm:presLayoutVars>
      </dgm:prSet>
      <dgm:spPr/>
    </dgm:pt>
    <dgm:pt modelId="{B3B82136-3458-464C-99EA-BA7474AA7273}" type="pres">
      <dgm:prSet presAssocID="{E4ADB7D2-A61C-4379-AA3D-7187ABE188C5}" presName="sp" presStyleCnt="0"/>
      <dgm:spPr/>
    </dgm:pt>
    <dgm:pt modelId="{0A3DB08C-EE1F-4B04-87DD-77E37099B73D}" type="pres">
      <dgm:prSet presAssocID="{A2CB051B-D599-43C0-B610-31007CF909C6}" presName="composite" presStyleCnt="0"/>
      <dgm:spPr/>
    </dgm:pt>
    <dgm:pt modelId="{B9EE6DAC-868F-4F48-B6CC-EC7D7AC528BD}" type="pres">
      <dgm:prSet presAssocID="{A2CB051B-D599-43C0-B610-31007CF909C6}" presName="parentText" presStyleLbl="alignNode1" presStyleIdx="1" presStyleCnt="5" custLinFactNeighborX="0" custLinFactNeighborY="-1337">
        <dgm:presLayoutVars>
          <dgm:chMax val="1"/>
          <dgm:bulletEnabled val="1"/>
        </dgm:presLayoutVars>
      </dgm:prSet>
      <dgm:spPr/>
    </dgm:pt>
    <dgm:pt modelId="{47DA656C-E685-4E44-B9E9-B5C8ACCD1C57}" type="pres">
      <dgm:prSet presAssocID="{A2CB051B-D599-43C0-B610-31007CF909C6}" presName="descendantText" presStyleLbl="alignAcc1" presStyleIdx="1" presStyleCnt="5">
        <dgm:presLayoutVars>
          <dgm:bulletEnabled val="1"/>
        </dgm:presLayoutVars>
      </dgm:prSet>
      <dgm:spPr/>
    </dgm:pt>
    <dgm:pt modelId="{D09E9692-B45F-4DC3-91D0-21E528086B5D}" type="pres">
      <dgm:prSet presAssocID="{AB0FEBBB-00FE-4A47-8DD6-C39E0C8A7F84}" presName="sp" presStyleCnt="0"/>
      <dgm:spPr/>
    </dgm:pt>
    <dgm:pt modelId="{5009CAFA-11B6-403F-8FAB-FD2444471AD2}" type="pres">
      <dgm:prSet presAssocID="{41354075-8BA5-4C21-BF44-D693D4863B71}" presName="composite" presStyleCnt="0"/>
      <dgm:spPr/>
    </dgm:pt>
    <dgm:pt modelId="{279DF289-1082-4A5E-8E54-2716B85A5AAA}" type="pres">
      <dgm:prSet presAssocID="{41354075-8BA5-4C21-BF44-D693D4863B71}" presName="parentText" presStyleLbl="alignNode1" presStyleIdx="2" presStyleCnt="5" custLinFactNeighborX="0" custLinFactNeighborY="-170">
        <dgm:presLayoutVars>
          <dgm:chMax val="1"/>
          <dgm:bulletEnabled val="1"/>
        </dgm:presLayoutVars>
      </dgm:prSet>
      <dgm:spPr/>
    </dgm:pt>
    <dgm:pt modelId="{412EB0C9-9779-40AE-AB58-FCBDD2343CDA}" type="pres">
      <dgm:prSet presAssocID="{41354075-8BA5-4C21-BF44-D693D4863B71}" presName="descendantText" presStyleLbl="alignAcc1" presStyleIdx="2" presStyleCnt="5">
        <dgm:presLayoutVars>
          <dgm:bulletEnabled val="1"/>
        </dgm:presLayoutVars>
      </dgm:prSet>
      <dgm:spPr/>
    </dgm:pt>
    <dgm:pt modelId="{CB39CF5A-BE66-496E-B283-3B1511F727E3}" type="pres">
      <dgm:prSet presAssocID="{CB53D027-2DDC-46FB-AFDF-00827549EC6B}" presName="sp" presStyleCnt="0"/>
      <dgm:spPr/>
    </dgm:pt>
    <dgm:pt modelId="{0D665C63-3917-4063-B80C-EDF13F614849}" type="pres">
      <dgm:prSet presAssocID="{89C32DE5-4B8A-4DF1-8D75-4BDA65143BDE}" presName="composite" presStyleCnt="0"/>
      <dgm:spPr/>
    </dgm:pt>
    <dgm:pt modelId="{54D2ED53-E29A-462D-9258-37B14B8E01BC}" type="pres">
      <dgm:prSet presAssocID="{89C32DE5-4B8A-4DF1-8D75-4BDA65143BDE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93A44258-2CA4-4ED6-8E88-9D9D3DD92A7B}" type="pres">
      <dgm:prSet presAssocID="{89C32DE5-4B8A-4DF1-8D75-4BDA65143BDE}" presName="descendantText" presStyleLbl="alignAcc1" presStyleIdx="3" presStyleCnt="5">
        <dgm:presLayoutVars>
          <dgm:bulletEnabled val="1"/>
        </dgm:presLayoutVars>
      </dgm:prSet>
      <dgm:spPr/>
    </dgm:pt>
    <dgm:pt modelId="{BC01F86E-F079-489A-9A9B-DBE974C74C4A}" type="pres">
      <dgm:prSet presAssocID="{8841A6F3-D0A1-4C60-B9C1-F89AD70F689F}" presName="sp" presStyleCnt="0"/>
      <dgm:spPr/>
    </dgm:pt>
    <dgm:pt modelId="{E009952A-8D2D-431F-B9AE-AC8B3E95835C}" type="pres">
      <dgm:prSet presAssocID="{6D743870-7ED6-4809-9C9B-C5E3D9133FA8}" presName="composite" presStyleCnt="0"/>
      <dgm:spPr/>
    </dgm:pt>
    <dgm:pt modelId="{5CD8E72F-F0CA-471E-BD07-7FD664843BDA}" type="pres">
      <dgm:prSet presAssocID="{6D743870-7ED6-4809-9C9B-C5E3D9133FA8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EE02361C-DD85-4823-ABD3-3A3F5B4DD05C}" type="pres">
      <dgm:prSet presAssocID="{6D743870-7ED6-4809-9C9B-C5E3D9133FA8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0EC9DD08-4CED-4602-B821-666EB3753133}" type="presOf" srcId="{89C32DE5-4B8A-4DF1-8D75-4BDA65143BDE}" destId="{54D2ED53-E29A-462D-9258-37B14B8E01BC}" srcOrd="0" destOrd="0" presId="urn:microsoft.com/office/officeart/2005/8/layout/chevron2"/>
    <dgm:cxn modelId="{8F4BFE10-0414-4C76-9DE8-92130C9C95E9}" srcId="{295D52E2-6753-4DF9-8340-8E643151C0B6}" destId="{41354075-8BA5-4C21-BF44-D693D4863B71}" srcOrd="2" destOrd="0" parTransId="{5F55AB31-01EF-4F0F-8680-B4ED5F6B7D6E}" sibTransId="{CB53D027-2DDC-46FB-AFDF-00827549EC6B}"/>
    <dgm:cxn modelId="{F814BC22-0411-41F6-8CC7-EF511AB2C27F}" srcId="{295D52E2-6753-4DF9-8340-8E643151C0B6}" destId="{6D743870-7ED6-4809-9C9B-C5E3D9133FA8}" srcOrd="4" destOrd="0" parTransId="{A8433D05-C4DB-4493-A67F-27735828BEFE}" sibTransId="{017C18C2-9AC1-4951-8E6D-41E4B3D4E2B7}"/>
    <dgm:cxn modelId="{4C46452F-68EC-4395-A923-92255CCFA155}" type="presOf" srcId="{6D743870-7ED6-4809-9C9B-C5E3D9133FA8}" destId="{5CD8E72F-F0CA-471E-BD07-7FD664843BDA}" srcOrd="0" destOrd="0" presId="urn:microsoft.com/office/officeart/2005/8/layout/chevron2"/>
    <dgm:cxn modelId="{F7A18C3C-61D8-4CA2-9161-E27263DACF1E}" type="presOf" srcId="{ABA7C6FC-1038-4EE3-B46E-E05F93911D02}" destId="{EE02361C-DD85-4823-ABD3-3A3F5B4DD05C}" srcOrd="0" destOrd="0" presId="urn:microsoft.com/office/officeart/2005/8/layout/chevron2"/>
    <dgm:cxn modelId="{EF86055E-6CD3-4F1B-8BBA-4B271030A99C}" srcId="{ED0C332C-1838-43AB-A04E-A92890C433FF}" destId="{F8F396AA-1B6B-4648-8B01-B7FC35B2C88C}" srcOrd="0" destOrd="0" parTransId="{765579C0-403D-4ABB-B994-B34DA34375F2}" sibTransId="{D7B00592-957B-4F68-A496-CF49EE8F5637}"/>
    <dgm:cxn modelId="{138CCC64-4355-4343-84E7-B0844A0FF15D}" type="presOf" srcId="{F8F396AA-1B6B-4648-8B01-B7FC35B2C88C}" destId="{421C8B01-B17C-4C2A-BA91-22F828555099}" srcOrd="0" destOrd="0" presId="urn:microsoft.com/office/officeart/2005/8/layout/chevron2"/>
    <dgm:cxn modelId="{26B0D74D-B50A-4533-9FB5-2525B480C27D}" srcId="{295D52E2-6753-4DF9-8340-8E643151C0B6}" destId="{89C32DE5-4B8A-4DF1-8D75-4BDA65143BDE}" srcOrd="3" destOrd="0" parTransId="{8344471E-5A0F-43FD-8F02-60229B124B8A}" sibTransId="{8841A6F3-D0A1-4C60-B9C1-F89AD70F689F}"/>
    <dgm:cxn modelId="{45969670-99BE-45D5-8189-F5C3A749705F}" srcId="{6D743870-7ED6-4809-9C9B-C5E3D9133FA8}" destId="{ABA7C6FC-1038-4EE3-B46E-E05F93911D02}" srcOrd="0" destOrd="0" parTransId="{00A6312E-E50D-41F4-8507-EAA14F52839F}" sibTransId="{98D3CD3B-5067-49E0-B880-56CBDA9B71B5}"/>
    <dgm:cxn modelId="{B8E6C370-9D01-43CF-8FEE-C41CAF7B9877}" type="presOf" srcId="{62653D15-7DFF-426F-85A7-A0B15E3431E3}" destId="{93A44258-2CA4-4ED6-8E88-9D9D3DD92A7B}" srcOrd="0" destOrd="0" presId="urn:microsoft.com/office/officeart/2005/8/layout/chevron2"/>
    <dgm:cxn modelId="{9D4DCE84-4EC1-46D3-8E69-67B360E67999}" srcId="{89C32DE5-4B8A-4DF1-8D75-4BDA65143BDE}" destId="{62653D15-7DFF-426F-85A7-A0B15E3431E3}" srcOrd="0" destOrd="0" parTransId="{DD0C3154-5BC0-4852-B434-672F2FE5772E}" sibTransId="{1E6FC1A7-9CB6-4D4F-9135-E2E16134219D}"/>
    <dgm:cxn modelId="{D70F1A8F-0861-4EAE-910B-98FE997FCBD5}" type="presOf" srcId="{A2CB051B-D599-43C0-B610-31007CF909C6}" destId="{B9EE6DAC-868F-4F48-B6CC-EC7D7AC528BD}" srcOrd="0" destOrd="0" presId="urn:microsoft.com/office/officeart/2005/8/layout/chevron2"/>
    <dgm:cxn modelId="{95EA889D-AE38-45F9-A4B5-4775BF9CE8F7}" type="presOf" srcId="{41354075-8BA5-4C21-BF44-D693D4863B71}" destId="{279DF289-1082-4A5E-8E54-2716B85A5AAA}" srcOrd="0" destOrd="0" presId="urn:microsoft.com/office/officeart/2005/8/layout/chevron2"/>
    <dgm:cxn modelId="{4B5E2AB1-E8DA-461F-A412-1573C5DBD8A4}" type="presOf" srcId="{062EE8A8-71B0-4ED4-A1FD-CCBF0747FA38}" destId="{47DA656C-E685-4E44-B9E9-B5C8ACCD1C57}" srcOrd="0" destOrd="0" presId="urn:microsoft.com/office/officeart/2005/8/layout/chevron2"/>
    <dgm:cxn modelId="{A12ACBBB-CD1A-4976-B375-8B039EDBE4DA}" srcId="{295D52E2-6753-4DF9-8340-8E643151C0B6}" destId="{ED0C332C-1838-43AB-A04E-A92890C433FF}" srcOrd="0" destOrd="0" parTransId="{7B122DE7-3A4E-4D75-8529-DFD1D0368D17}" sibTransId="{E4ADB7D2-A61C-4379-AA3D-7187ABE188C5}"/>
    <dgm:cxn modelId="{467508C3-3F16-4E63-8776-AFD5AC48DAF6}" srcId="{41354075-8BA5-4C21-BF44-D693D4863B71}" destId="{E5B9AB7D-26E2-48D5-8F77-FD8D0D4C9AB9}" srcOrd="0" destOrd="0" parTransId="{0D1A9EFF-6E25-43B9-A317-2F8F08BB06B8}" sibTransId="{64BFA973-EFF5-4E55-8D92-C9B4B7DC6EB4}"/>
    <dgm:cxn modelId="{8940E4D6-11E7-49FE-B631-3BCCFD176B1B}" type="presOf" srcId="{ED0C332C-1838-43AB-A04E-A92890C433FF}" destId="{0F9A9ECD-602F-442C-923C-65259AB47015}" srcOrd="0" destOrd="0" presId="urn:microsoft.com/office/officeart/2005/8/layout/chevron2"/>
    <dgm:cxn modelId="{058A1EDD-D038-4637-BF3C-7F0B6F99EBE9}" srcId="{A2CB051B-D599-43C0-B610-31007CF909C6}" destId="{062EE8A8-71B0-4ED4-A1FD-CCBF0747FA38}" srcOrd="0" destOrd="0" parTransId="{51E30039-21D6-4EBC-849F-1B13D95E06C0}" sibTransId="{F819EC8C-8CC7-43D9-A40B-2D385A309161}"/>
    <dgm:cxn modelId="{CA3D43F1-6380-4AB2-9C26-519874F4F7A0}" type="presOf" srcId="{E5B9AB7D-26E2-48D5-8F77-FD8D0D4C9AB9}" destId="{412EB0C9-9779-40AE-AB58-FCBDD2343CDA}" srcOrd="0" destOrd="0" presId="urn:microsoft.com/office/officeart/2005/8/layout/chevron2"/>
    <dgm:cxn modelId="{696C9EF6-5AD9-4D40-987A-8BA402A4A954}" type="presOf" srcId="{295D52E2-6753-4DF9-8340-8E643151C0B6}" destId="{7044A87B-E50E-4869-9BF9-B753B2D81E83}" srcOrd="0" destOrd="0" presId="urn:microsoft.com/office/officeart/2005/8/layout/chevron2"/>
    <dgm:cxn modelId="{63C7B9F6-E24C-41BC-948C-A2F69DDA4915}" srcId="{295D52E2-6753-4DF9-8340-8E643151C0B6}" destId="{A2CB051B-D599-43C0-B610-31007CF909C6}" srcOrd="1" destOrd="0" parTransId="{859CAB34-4D35-42CF-837C-0BE1EF52D5CD}" sibTransId="{AB0FEBBB-00FE-4A47-8DD6-C39E0C8A7F84}"/>
    <dgm:cxn modelId="{22A0F759-7905-4350-BEF6-8E0EC85F3F32}" type="presParOf" srcId="{7044A87B-E50E-4869-9BF9-B753B2D81E83}" destId="{022F3B78-C796-428D-9DA1-E1ADAB80214A}" srcOrd="0" destOrd="0" presId="urn:microsoft.com/office/officeart/2005/8/layout/chevron2"/>
    <dgm:cxn modelId="{70C7D85B-3DCD-4486-B370-B6DA18C1CFB0}" type="presParOf" srcId="{022F3B78-C796-428D-9DA1-E1ADAB80214A}" destId="{0F9A9ECD-602F-442C-923C-65259AB47015}" srcOrd="0" destOrd="0" presId="urn:microsoft.com/office/officeart/2005/8/layout/chevron2"/>
    <dgm:cxn modelId="{387E3E50-AAC9-447F-8DD6-10619B342DDE}" type="presParOf" srcId="{022F3B78-C796-428D-9DA1-E1ADAB80214A}" destId="{421C8B01-B17C-4C2A-BA91-22F828555099}" srcOrd="1" destOrd="0" presId="urn:microsoft.com/office/officeart/2005/8/layout/chevron2"/>
    <dgm:cxn modelId="{816E5330-0357-446E-B8D4-9195E2802CCB}" type="presParOf" srcId="{7044A87B-E50E-4869-9BF9-B753B2D81E83}" destId="{B3B82136-3458-464C-99EA-BA7474AA7273}" srcOrd="1" destOrd="0" presId="urn:microsoft.com/office/officeart/2005/8/layout/chevron2"/>
    <dgm:cxn modelId="{FFBED1C2-967F-4991-8782-D9CC9241B308}" type="presParOf" srcId="{7044A87B-E50E-4869-9BF9-B753B2D81E83}" destId="{0A3DB08C-EE1F-4B04-87DD-77E37099B73D}" srcOrd="2" destOrd="0" presId="urn:microsoft.com/office/officeart/2005/8/layout/chevron2"/>
    <dgm:cxn modelId="{2054C834-64D2-4F34-8B8C-3378C62605DF}" type="presParOf" srcId="{0A3DB08C-EE1F-4B04-87DD-77E37099B73D}" destId="{B9EE6DAC-868F-4F48-B6CC-EC7D7AC528BD}" srcOrd="0" destOrd="0" presId="urn:microsoft.com/office/officeart/2005/8/layout/chevron2"/>
    <dgm:cxn modelId="{4DC8F324-4855-488C-9B3E-C6589AB57139}" type="presParOf" srcId="{0A3DB08C-EE1F-4B04-87DD-77E37099B73D}" destId="{47DA656C-E685-4E44-B9E9-B5C8ACCD1C57}" srcOrd="1" destOrd="0" presId="urn:microsoft.com/office/officeart/2005/8/layout/chevron2"/>
    <dgm:cxn modelId="{BCE29ADB-49A3-48A6-A288-4D944AB5D517}" type="presParOf" srcId="{7044A87B-E50E-4869-9BF9-B753B2D81E83}" destId="{D09E9692-B45F-4DC3-91D0-21E528086B5D}" srcOrd="3" destOrd="0" presId="urn:microsoft.com/office/officeart/2005/8/layout/chevron2"/>
    <dgm:cxn modelId="{AFB13EBC-4770-488E-8F11-4B19F7923EC7}" type="presParOf" srcId="{7044A87B-E50E-4869-9BF9-B753B2D81E83}" destId="{5009CAFA-11B6-403F-8FAB-FD2444471AD2}" srcOrd="4" destOrd="0" presId="urn:microsoft.com/office/officeart/2005/8/layout/chevron2"/>
    <dgm:cxn modelId="{2CC11F49-5F1A-4ED5-A87A-64DC6354FBFC}" type="presParOf" srcId="{5009CAFA-11B6-403F-8FAB-FD2444471AD2}" destId="{279DF289-1082-4A5E-8E54-2716B85A5AAA}" srcOrd="0" destOrd="0" presId="urn:microsoft.com/office/officeart/2005/8/layout/chevron2"/>
    <dgm:cxn modelId="{2B6B2103-8FBD-4562-9145-382D6625ADB2}" type="presParOf" srcId="{5009CAFA-11B6-403F-8FAB-FD2444471AD2}" destId="{412EB0C9-9779-40AE-AB58-FCBDD2343CDA}" srcOrd="1" destOrd="0" presId="urn:microsoft.com/office/officeart/2005/8/layout/chevron2"/>
    <dgm:cxn modelId="{0BC0444B-172C-4C66-BA0F-EB58EFF320E1}" type="presParOf" srcId="{7044A87B-E50E-4869-9BF9-B753B2D81E83}" destId="{CB39CF5A-BE66-496E-B283-3B1511F727E3}" srcOrd="5" destOrd="0" presId="urn:microsoft.com/office/officeart/2005/8/layout/chevron2"/>
    <dgm:cxn modelId="{2238906A-FA92-4D95-BCB6-959C09A9BAB1}" type="presParOf" srcId="{7044A87B-E50E-4869-9BF9-B753B2D81E83}" destId="{0D665C63-3917-4063-B80C-EDF13F614849}" srcOrd="6" destOrd="0" presId="urn:microsoft.com/office/officeart/2005/8/layout/chevron2"/>
    <dgm:cxn modelId="{3E72D2C7-02AF-4BCB-B689-6AD57E9AFB93}" type="presParOf" srcId="{0D665C63-3917-4063-B80C-EDF13F614849}" destId="{54D2ED53-E29A-462D-9258-37B14B8E01BC}" srcOrd="0" destOrd="0" presId="urn:microsoft.com/office/officeart/2005/8/layout/chevron2"/>
    <dgm:cxn modelId="{1F4827E0-6BF4-47D5-A8E7-37D875536900}" type="presParOf" srcId="{0D665C63-3917-4063-B80C-EDF13F614849}" destId="{93A44258-2CA4-4ED6-8E88-9D9D3DD92A7B}" srcOrd="1" destOrd="0" presId="urn:microsoft.com/office/officeart/2005/8/layout/chevron2"/>
    <dgm:cxn modelId="{2D954A03-780A-4CD2-9646-C4AAC746A911}" type="presParOf" srcId="{7044A87B-E50E-4869-9BF9-B753B2D81E83}" destId="{BC01F86E-F079-489A-9A9B-DBE974C74C4A}" srcOrd="7" destOrd="0" presId="urn:microsoft.com/office/officeart/2005/8/layout/chevron2"/>
    <dgm:cxn modelId="{0C585AEB-AE28-4BEC-B253-AE504B970664}" type="presParOf" srcId="{7044A87B-E50E-4869-9BF9-B753B2D81E83}" destId="{E009952A-8D2D-431F-B9AE-AC8B3E95835C}" srcOrd="8" destOrd="0" presId="urn:microsoft.com/office/officeart/2005/8/layout/chevron2"/>
    <dgm:cxn modelId="{2E27A549-A075-47CD-A531-19AF0C0775AF}" type="presParOf" srcId="{E009952A-8D2D-431F-B9AE-AC8B3E95835C}" destId="{5CD8E72F-F0CA-471E-BD07-7FD664843BDA}" srcOrd="0" destOrd="0" presId="urn:microsoft.com/office/officeart/2005/8/layout/chevron2"/>
    <dgm:cxn modelId="{DE2D5BD6-FE8C-423E-AF0B-023879F24122}" type="presParOf" srcId="{E009952A-8D2D-431F-B9AE-AC8B3E95835C}" destId="{EE02361C-DD85-4823-ABD3-3A3F5B4DD05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9A9ECD-602F-442C-923C-65259AB47015}">
      <dsp:nvSpPr>
        <dsp:cNvPr id="0" name=""/>
        <dsp:cNvSpPr/>
      </dsp:nvSpPr>
      <dsp:spPr>
        <a:xfrm rot="5400000">
          <a:off x="-157892" y="161561"/>
          <a:ext cx="1052618" cy="736832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600" kern="1200" dirty="0">
              <a:latin typeface="NikoshBAN" pitchFamily="2" charset="0"/>
              <a:cs typeface="NikoshBAN" pitchFamily="2" charset="0"/>
            </a:rPr>
            <a:t>১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1" y="372084"/>
        <a:ext cx="736832" cy="315786"/>
      </dsp:txXfrm>
    </dsp:sp>
    <dsp:sp modelId="{421C8B01-B17C-4C2A-BA91-22F828555099}">
      <dsp:nvSpPr>
        <dsp:cNvPr id="0" name=""/>
        <dsp:cNvSpPr/>
      </dsp:nvSpPr>
      <dsp:spPr>
        <a:xfrm rot="5400000">
          <a:off x="5233494" y="-4496661"/>
          <a:ext cx="684561" cy="9677884"/>
        </a:xfrm>
        <a:prstGeom prst="round2SameRect">
          <a:avLst/>
        </a:prstGeom>
        <a:solidFill>
          <a:schemeClr val="accent5"/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n-BD" sz="3800" kern="1200" dirty="0">
              <a:latin typeface="NikoshBAN" pitchFamily="2" charset="0"/>
              <a:cs typeface="NikoshBAN" pitchFamily="2" charset="0"/>
            </a:rPr>
            <a:t>( </a:t>
          </a:r>
          <a:r>
            <a:rPr lang="en-US" sz="3800" kern="1200" dirty="0">
              <a:latin typeface="NikoshBAN" pitchFamily="2" charset="0"/>
              <a:cs typeface="NikoshBAN" pitchFamily="2" charset="0"/>
            </a:rPr>
            <a:t>Bus Topology )</a:t>
          </a:r>
        </a:p>
      </dsp:txBody>
      <dsp:txXfrm rot="-5400000">
        <a:off x="736833" y="33418"/>
        <a:ext cx="9644466" cy="617725"/>
      </dsp:txXfrm>
    </dsp:sp>
    <dsp:sp modelId="{B9EE6DAC-868F-4F48-B6CC-EC7D7AC528BD}">
      <dsp:nvSpPr>
        <dsp:cNvPr id="0" name=""/>
        <dsp:cNvSpPr/>
      </dsp:nvSpPr>
      <dsp:spPr>
        <a:xfrm rot="5400000">
          <a:off x="-157892" y="1082649"/>
          <a:ext cx="1052618" cy="736832"/>
        </a:xfrm>
        <a:prstGeom prst="chevron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600" kern="1200" dirty="0">
              <a:latin typeface="NikoshBAN" pitchFamily="2" charset="0"/>
              <a:cs typeface="NikoshBAN" pitchFamily="2" charset="0"/>
            </a:rPr>
            <a:t>২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1" y="1293172"/>
        <a:ext cx="736832" cy="315786"/>
      </dsp:txXfrm>
    </dsp:sp>
    <dsp:sp modelId="{47DA656C-E685-4E44-B9E9-B5C8ACCD1C57}">
      <dsp:nvSpPr>
        <dsp:cNvPr id="0" name=""/>
        <dsp:cNvSpPr/>
      </dsp:nvSpPr>
      <dsp:spPr>
        <a:xfrm rot="5400000">
          <a:off x="5233673" y="-3558011"/>
          <a:ext cx="684201" cy="9677884"/>
        </a:xfrm>
        <a:prstGeom prst="round2SameRect">
          <a:avLst/>
        </a:prstGeom>
        <a:solidFill>
          <a:schemeClr val="accent3"/>
        </a:solidFill>
        <a:ln w="1905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n-BD" sz="3800" kern="1200" dirty="0">
              <a:latin typeface="NikoshBAN" pitchFamily="2" charset="0"/>
              <a:cs typeface="NikoshBAN" pitchFamily="2" charset="0"/>
            </a:rPr>
            <a:t>( </a:t>
          </a:r>
          <a:r>
            <a:rPr lang="en-US" sz="3800" kern="1200" dirty="0">
              <a:latin typeface="NikoshBAN" pitchFamily="2" charset="0"/>
              <a:cs typeface="NikoshBAN" pitchFamily="2" charset="0"/>
            </a:rPr>
            <a:t>Ring Topology ) </a:t>
          </a:r>
        </a:p>
      </dsp:txBody>
      <dsp:txXfrm rot="-5400000">
        <a:off x="736832" y="972230"/>
        <a:ext cx="9644484" cy="617401"/>
      </dsp:txXfrm>
    </dsp:sp>
    <dsp:sp modelId="{279DF289-1082-4A5E-8E54-2716B85A5AAA}">
      <dsp:nvSpPr>
        <dsp:cNvPr id="0" name=""/>
        <dsp:cNvSpPr/>
      </dsp:nvSpPr>
      <dsp:spPr>
        <a:xfrm rot="5400000">
          <a:off x="-157892" y="2030094"/>
          <a:ext cx="1052618" cy="736832"/>
        </a:xfrm>
        <a:prstGeom prst="chevron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600" kern="1200" dirty="0">
              <a:latin typeface="NikoshBAN" pitchFamily="2" charset="0"/>
              <a:cs typeface="NikoshBAN" pitchFamily="2" charset="0"/>
            </a:rPr>
            <a:t>৩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1" y="2240617"/>
        <a:ext cx="736832" cy="315786"/>
      </dsp:txXfrm>
    </dsp:sp>
    <dsp:sp modelId="{412EB0C9-9779-40AE-AB58-FCBDD2343CDA}">
      <dsp:nvSpPr>
        <dsp:cNvPr id="0" name=""/>
        <dsp:cNvSpPr/>
      </dsp:nvSpPr>
      <dsp:spPr>
        <a:xfrm rot="5400000">
          <a:off x="5233673" y="-2622850"/>
          <a:ext cx="684201" cy="9677884"/>
        </a:xfrm>
        <a:prstGeom prst="round2SameRect">
          <a:avLst/>
        </a:prstGeom>
        <a:solidFill>
          <a:schemeClr val="accent5"/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n-BD" sz="3800" kern="1200" dirty="0">
              <a:latin typeface="NikoshBAN" pitchFamily="2" charset="0"/>
              <a:cs typeface="NikoshBAN" pitchFamily="2" charset="0"/>
            </a:rPr>
            <a:t>( </a:t>
          </a:r>
          <a:r>
            <a:rPr lang="en-US" sz="3800" kern="1200" dirty="0">
              <a:latin typeface="NikoshBAN" pitchFamily="2" charset="0"/>
              <a:cs typeface="NikoshBAN" pitchFamily="2" charset="0"/>
            </a:rPr>
            <a:t>Star Topology ) </a:t>
          </a:r>
          <a:r>
            <a:rPr lang="bn-BD" sz="3800" kern="1200" dirty="0">
              <a:latin typeface="NikoshBAN" pitchFamily="2" charset="0"/>
              <a:cs typeface="NikoshBAN" pitchFamily="2" charset="0"/>
            </a:rPr>
            <a:t> </a:t>
          </a:r>
          <a:endParaRPr lang="en-US" sz="38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736832" y="1907391"/>
        <a:ext cx="9644484" cy="617401"/>
      </dsp:txXfrm>
    </dsp:sp>
    <dsp:sp modelId="{54D2ED53-E29A-462D-9258-37B14B8E01BC}">
      <dsp:nvSpPr>
        <dsp:cNvPr id="0" name=""/>
        <dsp:cNvSpPr/>
      </dsp:nvSpPr>
      <dsp:spPr>
        <a:xfrm rot="5400000">
          <a:off x="-157892" y="2967044"/>
          <a:ext cx="1052618" cy="736832"/>
        </a:xfrm>
        <a:prstGeom prst="chevron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600" kern="1200" dirty="0">
              <a:latin typeface="NikoshBAN" pitchFamily="2" charset="0"/>
              <a:cs typeface="NikoshBAN" pitchFamily="2" charset="0"/>
            </a:rPr>
            <a:t>৪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1" y="3177567"/>
        <a:ext cx="736832" cy="315786"/>
      </dsp:txXfrm>
    </dsp:sp>
    <dsp:sp modelId="{93A44258-2CA4-4ED6-8E88-9D9D3DD92A7B}">
      <dsp:nvSpPr>
        <dsp:cNvPr id="0" name=""/>
        <dsp:cNvSpPr/>
      </dsp:nvSpPr>
      <dsp:spPr>
        <a:xfrm rot="5400000">
          <a:off x="5233673" y="-1687689"/>
          <a:ext cx="684201" cy="9677884"/>
        </a:xfrm>
        <a:prstGeom prst="round2SameRect">
          <a:avLst/>
        </a:prstGeom>
        <a:solidFill>
          <a:schemeClr val="accent3"/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n-BD" sz="3800" kern="1200" dirty="0">
              <a:latin typeface="NikoshBAN" pitchFamily="2" charset="0"/>
              <a:cs typeface="NikoshBAN" pitchFamily="2" charset="0"/>
            </a:rPr>
            <a:t>( </a:t>
          </a:r>
          <a:r>
            <a:rPr lang="en-US" sz="3800" kern="1200" dirty="0">
              <a:latin typeface="NikoshBAN" pitchFamily="2" charset="0"/>
              <a:cs typeface="NikoshBAN" pitchFamily="2" charset="0"/>
            </a:rPr>
            <a:t>Tree Topology ) </a:t>
          </a:r>
          <a:r>
            <a:rPr lang="bn-BD" sz="3800" kern="1200" dirty="0">
              <a:latin typeface="NikoshBAN" pitchFamily="2" charset="0"/>
              <a:cs typeface="NikoshBAN" pitchFamily="2" charset="0"/>
            </a:rPr>
            <a:t> </a:t>
          </a:r>
          <a:endParaRPr lang="en-US" sz="38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736832" y="2842552"/>
        <a:ext cx="9644484" cy="617401"/>
      </dsp:txXfrm>
    </dsp:sp>
    <dsp:sp modelId="{5CD8E72F-F0CA-471E-BD07-7FD664843BDA}">
      <dsp:nvSpPr>
        <dsp:cNvPr id="0" name=""/>
        <dsp:cNvSpPr/>
      </dsp:nvSpPr>
      <dsp:spPr>
        <a:xfrm rot="5400000">
          <a:off x="-157892" y="3902205"/>
          <a:ext cx="1052618" cy="736832"/>
        </a:xfrm>
        <a:prstGeom prst="chevron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600" kern="1200" dirty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৫</a:t>
          </a:r>
          <a:endParaRPr lang="en-US" sz="3600" kern="1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sp:txBody>
      <dsp:txXfrm rot="-5400000">
        <a:off x="1" y="4112728"/>
        <a:ext cx="736832" cy="315786"/>
      </dsp:txXfrm>
    </dsp:sp>
    <dsp:sp modelId="{EE02361C-DD85-4823-ABD3-3A3F5B4DD05C}">
      <dsp:nvSpPr>
        <dsp:cNvPr id="0" name=""/>
        <dsp:cNvSpPr/>
      </dsp:nvSpPr>
      <dsp:spPr>
        <a:xfrm rot="5400000">
          <a:off x="5233673" y="-752528"/>
          <a:ext cx="684201" cy="9677884"/>
        </a:xfrm>
        <a:prstGeom prst="round2SameRect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n-BD" sz="3800" kern="1200" dirty="0">
              <a:latin typeface="NikoshBAN" pitchFamily="2" charset="0"/>
              <a:cs typeface="NikoshBAN" pitchFamily="2" charset="0"/>
            </a:rPr>
            <a:t>( </a:t>
          </a:r>
          <a:r>
            <a:rPr lang="en-US" sz="3800" kern="1200" dirty="0">
              <a:latin typeface="NikoshBAN" pitchFamily="2" charset="0"/>
              <a:cs typeface="NikoshBAN" pitchFamily="2" charset="0"/>
            </a:rPr>
            <a:t>Mesh Topology </a:t>
          </a:r>
          <a:endParaRPr lang="en-US" sz="3800" kern="1200" dirty="0"/>
        </a:p>
      </dsp:txBody>
      <dsp:txXfrm rot="-5400000">
        <a:off x="736832" y="3777713"/>
        <a:ext cx="9644484" cy="6174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A6685-B793-4028-8AD6-7717F37AD12F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F07A6-E548-480D-9DD7-F5EA400C6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26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98864-596F-414B-B7C0-C3F7EE13B3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6E52DA-0EC3-403C-833D-C4E4B9FD8A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F2EE9-8BC9-46D5-9D85-F195CCB90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5A7C-3DBE-4244-B62F-6F2B80359780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1797D-9025-43F3-9B75-B73653638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BD825-F5EE-488F-B3FB-49107314C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F9D4-7D82-4A79-8159-46ABACF10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77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3B472-07FF-4934-BD8A-CF081E7EA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638193-FC61-4190-8E2E-DF12DE452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8C77B-4A0F-42F5-BF76-F04ADB0AE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5A7C-3DBE-4244-B62F-6F2B80359780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BE473-CAA3-4EEE-9FA2-66C22B39A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A6269-12B5-4DC7-B724-64107B279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F9D4-7D82-4A79-8159-46ABACF10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690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DD56C1-FC19-4EB7-849D-13D4829CA0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29CADF-CB25-41D3-855C-4A131C35F2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C6618-1925-4BB5-9B04-60A3A5089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5A7C-3DBE-4244-B62F-6F2B80359780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2F8D2-D65B-49E7-A76D-DE656A090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1C962-7398-429A-A0D1-B0B817518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F9D4-7D82-4A79-8159-46ABACF10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42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36FF7-2CD7-4F2D-8E90-8199E71A8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30070-46C5-4A0E-911D-7B1F1EBBB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F8D81-38FF-449C-827E-3786676C1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5A7C-3DBE-4244-B62F-6F2B80359780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7DD86-FF16-4109-BF8D-3213B1F3C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BC497-2C35-4035-9798-BBAD25696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F9D4-7D82-4A79-8159-46ABACF10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247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E3EC7-2C51-4F3C-835D-5C76D0817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7B26D8-8EC8-422A-9EA7-FE9CBE8E8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B8FE6-C5F6-43EA-AA64-6EB317E74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5A7C-3DBE-4244-B62F-6F2B80359780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BE560D-0230-41B7-B12D-BEC4CF66F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4F60DE-A951-45B5-862C-1A20D1D70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F9D4-7D82-4A79-8159-46ABACF10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367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15C45-B2D2-4EB1-B722-00ADB2405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15C7F-563A-4D74-8F3B-48DFD68FA2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C40F34-EE95-45B9-92C8-AE36F5597D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C662AD-9C70-429B-B1E4-70A253F98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5A7C-3DBE-4244-B62F-6F2B80359780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3DFEAF-382B-4413-B5DB-368B697E9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351095-F0C8-473F-A838-53A04E939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F9D4-7D82-4A79-8159-46ABACF10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714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F1D2F-A7DD-4C3B-A86F-A5E48D71D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AE26AE-4785-4487-B9E6-24C2BAF75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F07764-2B4F-4103-9459-BA6429642E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96D961-405E-4CDA-BEE1-9C99B82280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F71261-A159-4694-A76D-89BB583A9A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741F91-A291-4071-9AB4-231DA27C9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5A7C-3DBE-4244-B62F-6F2B80359780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0030E3-074F-4D87-BDAD-5FF5EAAE2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CF503D-53CF-491D-8264-50E28DE3C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F9D4-7D82-4A79-8159-46ABACF10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6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1CD37-2A87-4DC4-9447-623E60DE2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E835AA-D4B7-4ADC-9ABC-37A28CC2F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5A7C-3DBE-4244-B62F-6F2B80359780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8BA71-70E8-4E0C-B76A-EFD874CD7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2BEE8A-6C2C-4E06-AA15-07FD91355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F9D4-7D82-4A79-8159-46ABACF10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6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830954-E358-4C50-B589-220D036F3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5A7C-3DBE-4244-B62F-6F2B80359780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2C1237-4892-415A-A0D2-FD8E22A8E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637C09-76F1-4861-9A09-6AB6879D8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F9D4-7D82-4A79-8159-46ABACF10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52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38FDB-C6F1-4564-8629-4259F05E1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8759D-F0B0-40BE-9559-B9C3F28E5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5222C4-8B62-46AE-B5FD-6351DC79C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FC90BA-3FB3-490E-9F8E-01D80C9CE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5A7C-3DBE-4244-B62F-6F2B80359780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047281-11BD-4335-A4DA-65D918327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DFAA30-4BFE-46C4-92B5-39E4B57F3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F9D4-7D82-4A79-8159-46ABACF10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941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81109-2B5D-4125-819C-3AD3FE2F5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4BFED2-FDE0-4CBE-9F90-22DE414FE9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BE54D1-528F-4E70-B335-5FD9387784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8C6BFC-DB15-4518-880B-4A653E0FB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5A7C-3DBE-4244-B62F-6F2B80359780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EF8BE9-64E5-4F2D-A7F4-50583C583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462005-B166-48EB-AAA5-A359C113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F9D4-7D82-4A79-8159-46ABACF10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74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227C90-3B2F-4555-BA01-DC8E05F78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272E50-0784-4BE4-9F9F-3ACCCA914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8798D6-F27E-4A22-8322-0D20811B94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F5A7C-3DBE-4244-B62F-6F2B80359780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A7ACC-45C0-4974-AF74-188CCB6EFC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565FA-5B31-4419-A585-1BB876102A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9F9D4-7D82-4A79-8159-46ABACF10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010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25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5.gif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1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9826"/>
            <a:ext cx="12192000" cy="60981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78630" y="149010"/>
            <a:ext cx="700855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WELCOME</a:t>
            </a:r>
          </a:p>
        </p:txBody>
      </p:sp>
    </p:spTree>
    <p:extLst>
      <p:ext uri="{BB962C8B-B14F-4D97-AF65-F5344CB8AC3E}">
        <p14:creationId xmlns:p14="http://schemas.microsoft.com/office/powerpoint/2010/main" val="291211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22027" y="221663"/>
            <a:ext cx="2292512" cy="707886"/>
          </a:xfrm>
          <a:prstGeom prst="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Single Work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41679" y="4795480"/>
            <a:ext cx="9165669" cy="584775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Write down the names of tree Topology.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0" y="2714171"/>
            <a:ext cx="9144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83657" y="3636287"/>
            <a:ext cx="9224749" cy="707886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What is Topology 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657" y="384262"/>
            <a:ext cx="2885167" cy="197035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Cloud Callout 3"/>
          <p:cNvSpPr/>
          <p:nvPr/>
        </p:nvSpPr>
        <p:spPr>
          <a:xfrm>
            <a:off x="7367743" y="221663"/>
            <a:ext cx="3140600" cy="2347366"/>
          </a:xfrm>
          <a:prstGeom prst="cloudCallou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Time: 3 Minutes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754363"/>
      </p:ext>
    </p:extLst>
  </p:cSld>
  <p:clrMapOvr>
    <a:masterClrMapping/>
  </p:clrMapOvr>
  <p:transition spd="slow"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5311" y="2464905"/>
            <a:ext cx="4500616" cy="2605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3834685" y="172276"/>
            <a:ext cx="4343305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1430"/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Bus Topology</a:t>
            </a:r>
          </a:p>
        </p:txBody>
      </p:sp>
      <p:sp>
        <p:nvSpPr>
          <p:cNvPr id="6" name="Snip Same Side Corner Rectangle 5"/>
          <p:cNvSpPr/>
          <p:nvPr/>
        </p:nvSpPr>
        <p:spPr>
          <a:xfrm>
            <a:off x="862885" y="1193508"/>
            <a:ext cx="3748872" cy="5320971"/>
          </a:xfrm>
          <a:prstGeom prst="snip2Same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A Bus topology is a network topology in which Nodes are directly connected to a common linear half-duplex link called a bus.</a:t>
            </a:r>
            <a:r>
              <a:rPr lang="bn-BD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।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637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31653" y="141668"/>
            <a:ext cx="5372590" cy="9233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Ring </a:t>
            </a:r>
            <a:r>
              <a:rPr lang="en-US" sz="5400" b="1" dirty="0" err="1">
                <a:ln w="1143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Topolgy</a:t>
            </a:r>
            <a:endParaRPr lang="en-US" sz="5400" b="1" dirty="0">
              <a:ln w="11430"/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C:\Documents and Settings\Administrator\Desktop\nt\rin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62797" y="2239617"/>
            <a:ext cx="4602725" cy="2994991"/>
          </a:xfrm>
          <a:prstGeom prst="rect">
            <a:avLst/>
          </a:prstGeom>
          <a:noFill/>
        </p:spPr>
      </p:pic>
      <p:sp>
        <p:nvSpPr>
          <p:cNvPr id="8" name="Rounded Rectangle 7"/>
          <p:cNvSpPr/>
          <p:nvPr/>
        </p:nvSpPr>
        <p:spPr>
          <a:xfrm>
            <a:off x="313509" y="1698171"/>
            <a:ext cx="3984171" cy="4506686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A Ring Topology is a network topology in which each node connects to exactly two other nodes, forming a single continuous pathway for signals through each node – a ring.</a:t>
            </a:r>
          </a:p>
        </p:txBody>
      </p:sp>
    </p:spTree>
    <p:extLst>
      <p:ext uri="{BB962C8B-B14F-4D97-AF65-F5344CB8AC3E}">
        <p14:creationId xmlns:p14="http://schemas.microsoft.com/office/powerpoint/2010/main" val="4307171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83405" y="260697"/>
            <a:ext cx="3757614" cy="83099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Pair Work</a:t>
            </a:r>
            <a:r>
              <a:rPr lang="bn-IN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8157" y="325407"/>
            <a:ext cx="1842052" cy="23117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Cloud 3"/>
          <p:cNvSpPr/>
          <p:nvPr/>
        </p:nvSpPr>
        <p:spPr>
          <a:xfrm>
            <a:off x="7741020" y="325407"/>
            <a:ext cx="2108374" cy="1553427"/>
          </a:xfrm>
          <a:prstGeom prst="cloud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Time: 5 min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52200" y="3535135"/>
            <a:ext cx="11075831" cy="1871752"/>
          </a:xfrm>
          <a:prstGeom prst="roundRect">
            <a:avLst>
              <a:gd name="adj" fmla="val 14342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01.</a:t>
            </a:r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What is Bus Topology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    ।</a:t>
            </a:r>
          </a:p>
          <a:p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02. How does the ring topology work? Discus in pair.</a:t>
            </a:r>
            <a:endParaRPr lang="bn-IN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14" r="36103"/>
          <a:stretch/>
        </p:blipFill>
        <p:spPr>
          <a:xfrm>
            <a:off x="271763" y="260697"/>
            <a:ext cx="2815994" cy="27528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897111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29120" y="360995"/>
            <a:ext cx="5733759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Star Topology</a:t>
            </a:r>
          </a:p>
        </p:txBody>
      </p:sp>
      <p:pic>
        <p:nvPicPr>
          <p:cNvPr id="6" name="Picture 5" descr="sta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490" y="1598085"/>
            <a:ext cx="4191000" cy="4114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7030A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5498190" y="3387144"/>
            <a:ext cx="6153879" cy="324878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Star Topology is a network topology where each individual piece of a network is attached to a central node . The attachment of these network pieces to the central component is visually represented in a form similar to a star  </a:t>
            </a:r>
            <a:endParaRPr lang="en-US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94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r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1" y="1524000"/>
            <a:ext cx="4553754" cy="48006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Rounded Rectangle 4"/>
          <p:cNvSpPr/>
          <p:nvPr/>
        </p:nvSpPr>
        <p:spPr>
          <a:xfrm>
            <a:off x="3799268" y="0"/>
            <a:ext cx="3134933" cy="133940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4 . Tree topology</a:t>
            </a:r>
            <a:r>
              <a:rPr lang="bn-BD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ight Arrow Callout 5"/>
          <p:cNvSpPr/>
          <p:nvPr/>
        </p:nvSpPr>
        <p:spPr>
          <a:xfrm>
            <a:off x="1068946" y="1880315"/>
            <a:ext cx="5138671" cy="4444285"/>
          </a:xfrm>
          <a:prstGeom prst="rightArrowCallou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A tree topology is a combination of the bus and star network topology.</a:t>
            </a:r>
          </a:p>
        </p:txBody>
      </p:sp>
    </p:spTree>
    <p:extLst>
      <p:ext uri="{BB962C8B-B14F-4D97-AF65-F5344CB8AC3E}">
        <p14:creationId xmlns:p14="http://schemas.microsoft.com/office/powerpoint/2010/main" val="3568681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9983" y="1352282"/>
            <a:ext cx="4542881" cy="4771418"/>
          </a:xfrm>
          <a:prstGeom prst="rect">
            <a:avLst/>
          </a:prstGeom>
        </p:spPr>
      </p:pic>
      <p:sp>
        <p:nvSpPr>
          <p:cNvPr id="5" name="Down Arrow Callout 4"/>
          <p:cNvSpPr/>
          <p:nvPr/>
        </p:nvSpPr>
        <p:spPr>
          <a:xfrm>
            <a:off x="268432" y="613955"/>
            <a:ext cx="5576553" cy="1352282"/>
          </a:xfrm>
          <a:prstGeom prst="down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5 . Mesh topology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nip Single Corner Rectangle 1"/>
          <p:cNvSpPr/>
          <p:nvPr/>
        </p:nvSpPr>
        <p:spPr>
          <a:xfrm>
            <a:off x="404949" y="2704010"/>
            <a:ext cx="5303520" cy="3540035"/>
          </a:xfrm>
          <a:prstGeom prst="snip1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mesh topology is a local area network. Wireless local area network or virtual LAN that employs one of two decentralized connection arrangements: full mesh topology or partial mesh .</a:t>
            </a:r>
          </a:p>
        </p:txBody>
      </p:sp>
    </p:spTree>
    <p:extLst>
      <p:ext uri="{BB962C8B-B14F-4D97-AF65-F5344CB8AC3E}">
        <p14:creationId xmlns:p14="http://schemas.microsoft.com/office/powerpoint/2010/main" val="1447485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3928056" y="321972"/>
            <a:ext cx="4752304" cy="1429555"/>
          </a:xfrm>
          <a:prstGeom prst="round2Diag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Evaluation </a:t>
            </a:r>
            <a:r>
              <a:rPr lang="bn-BD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Wave 1"/>
          <p:cNvSpPr/>
          <p:nvPr/>
        </p:nvSpPr>
        <p:spPr>
          <a:xfrm>
            <a:off x="556591" y="1630018"/>
            <a:ext cx="10854091" cy="4809420"/>
          </a:xfrm>
          <a:prstGeom prst="wave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01. What is topology</a:t>
            </a:r>
            <a:r>
              <a:rPr lang="bn-BD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? </a:t>
            </a:r>
          </a:p>
          <a:p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02. </a:t>
            </a:r>
            <a:r>
              <a:rPr lang="bn-BD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How many kinds of topology</a:t>
            </a:r>
            <a:r>
              <a:rPr lang="bn-BD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 </a:t>
            </a:r>
          </a:p>
          <a:p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03. What do you think is the best topology?</a:t>
            </a:r>
          </a:p>
        </p:txBody>
      </p:sp>
    </p:spTree>
    <p:extLst>
      <p:ext uri="{BB962C8B-B14F-4D97-AF65-F5344CB8AC3E}">
        <p14:creationId xmlns:p14="http://schemas.microsoft.com/office/powerpoint/2010/main" val="2997962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858573" y="253637"/>
            <a:ext cx="6781800" cy="990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Home Work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60420" y="4597400"/>
            <a:ext cx="11578107" cy="1574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charset="0"/>
              <a:buNone/>
            </a:pPr>
            <a:r>
              <a:rPr lang="en-US" sz="4000" dirty="0"/>
              <a:t>In which topology is it suitable in setting up computer network for school and Institution?</a:t>
            </a:r>
          </a:p>
        </p:txBody>
      </p:sp>
      <p:pic>
        <p:nvPicPr>
          <p:cNvPr id="4" name="Picture 3" descr="hwq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8807" y="1928193"/>
            <a:ext cx="1981200" cy="2032000"/>
          </a:xfrm>
          <a:prstGeom prst="rect">
            <a:avLst/>
          </a:prstGeom>
        </p:spPr>
        <p:style>
          <a:lnRef idx="2">
            <a:schemeClr val="accent2"/>
          </a:lnRef>
          <a:fillRef idx="100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5" name="Picture 2" descr="C:\Documents and Settings\Administrator\Desktop\nt\star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58194" y="1570385"/>
            <a:ext cx="967020" cy="833438"/>
          </a:xfrm>
          <a:prstGeom prst="rect">
            <a:avLst/>
          </a:prstGeom>
          <a:noFill/>
        </p:spPr>
      </p:pic>
      <p:pic>
        <p:nvPicPr>
          <p:cNvPr id="6" name="Picture 3" descr="C:\Documents and Settings\Administrator\Desktop\nt\ring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20194" y="2484785"/>
            <a:ext cx="990600" cy="863237"/>
          </a:xfrm>
          <a:prstGeom prst="rect">
            <a:avLst/>
          </a:prstGeom>
          <a:noFill/>
        </p:spPr>
      </p:pic>
      <p:sp>
        <p:nvSpPr>
          <p:cNvPr id="7" name="Left-Right-Up Arrow 6"/>
          <p:cNvSpPr/>
          <p:nvPr/>
        </p:nvSpPr>
        <p:spPr>
          <a:xfrm rot="5400000">
            <a:off x="6267694" y="2522885"/>
            <a:ext cx="914400" cy="68580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4" descr="C:\Documents and Settings\Administrator\Desktop\nt\topologi-bus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81994" y="3475385"/>
            <a:ext cx="2090737" cy="6429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8952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3543555" y="106016"/>
            <a:ext cx="3503053" cy="1249251"/>
          </a:xfrm>
          <a:prstGeom prst="down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New Idea</a:t>
            </a:r>
            <a:endParaRPr lang="bn-BD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0761" y="1519707"/>
            <a:ext cx="3554569" cy="2125012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 </a:t>
            </a:r>
            <a:r>
              <a:rPr lang="en-US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Bus Topology )</a:t>
            </a:r>
            <a:endParaRPr 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301544" y="1545464"/>
            <a:ext cx="3503053" cy="2099255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 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Ring Topology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8345510" y="1326524"/>
            <a:ext cx="3515932" cy="2717443"/>
          </a:xfrm>
          <a:prstGeom prst="round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 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Star Topology ) </a:t>
            </a:r>
            <a:r>
              <a:rPr lang="bn-BD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14398" y="4172759"/>
            <a:ext cx="5769735" cy="2112132"/>
          </a:xfrm>
          <a:prstGeom prst="round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 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Tree Topology 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851560" y="4340180"/>
            <a:ext cx="5009882" cy="1944711"/>
          </a:xfrm>
          <a:prstGeom prst="round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 </a:t>
            </a:r>
            <a:r>
              <a:rPr lang="en-US" sz="3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MeshTopology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34634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148" y="1411967"/>
            <a:ext cx="3472069" cy="37142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2916" y="5295200"/>
            <a:ext cx="453496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Md. </a:t>
            </a:r>
            <a:r>
              <a:rPr lang="en-US" sz="2000" b="1" dirty="0" err="1"/>
              <a:t>Anowar</a:t>
            </a:r>
            <a:r>
              <a:rPr lang="en-US" sz="2000" b="1" dirty="0"/>
              <a:t> Hossain</a:t>
            </a:r>
          </a:p>
          <a:p>
            <a:pPr algn="ctr"/>
            <a:r>
              <a:rPr lang="en-US" sz="2000" b="1" dirty="0" err="1"/>
              <a:t>Ict</a:t>
            </a:r>
            <a:r>
              <a:rPr lang="en-US" sz="2000" b="1" dirty="0"/>
              <a:t> teacher- </a:t>
            </a:r>
            <a:r>
              <a:rPr lang="en-US" sz="2000" b="1" dirty="0" err="1"/>
              <a:t>Chhatak</a:t>
            </a:r>
            <a:r>
              <a:rPr lang="en-US" sz="2000" b="1" dirty="0"/>
              <a:t> </a:t>
            </a:r>
            <a:r>
              <a:rPr lang="en-US" sz="2000" b="1" dirty="0" err="1"/>
              <a:t>Jalalia</a:t>
            </a:r>
            <a:r>
              <a:rPr lang="en-US" sz="2000" b="1" dirty="0"/>
              <a:t> </a:t>
            </a:r>
            <a:r>
              <a:rPr lang="en-US" sz="2000" b="1" dirty="0" err="1"/>
              <a:t>Fazil</a:t>
            </a:r>
            <a:r>
              <a:rPr lang="en-US" sz="2000" b="1" dirty="0"/>
              <a:t> (Degree)</a:t>
            </a:r>
          </a:p>
          <a:p>
            <a:pPr algn="ctr"/>
            <a:r>
              <a:rPr lang="en-US" sz="2000" b="1" dirty="0"/>
              <a:t> Madrasah</a:t>
            </a:r>
          </a:p>
          <a:p>
            <a:pPr algn="ctr"/>
            <a:r>
              <a:rPr lang="en-US" sz="2000" b="1" dirty="0" err="1"/>
              <a:t>Chhatak,Sunamgonj</a:t>
            </a:r>
            <a:r>
              <a:rPr lang="en-US" sz="2000" b="1" dirty="0"/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05669" y="2767155"/>
            <a:ext cx="5935595" cy="26776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Subject: Information and Communication Technology,</a:t>
            </a:r>
          </a:p>
          <a:p>
            <a:pPr algn="ctr"/>
            <a:r>
              <a:rPr lang="en-US" sz="2800" b="1" dirty="0">
                <a:solidFill>
                  <a:srgbClr val="002060"/>
                </a:solidFill>
              </a:rPr>
              <a:t>Class: Eight</a:t>
            </a:r>
            <a:endParaRPr lang="bn-IN" sz="2800" b="1" dirty="0">
              <a:solidFill>
                <a:srgbClr val="002060"/>
              </a:solidFill>
            </a:endParaRPr>
          </a:p>
          <a:p>
            <a:pPr algn="ctr"/>
            <a:r>
              <a:rPr lang="en-US" sz="2800" b="1" dirty="0">
                <a:solidFill>
                  <a:srgbClr val="002060"/>
                </a:solidFill>
              </a:rPr>
              <a:t>Unit: 2</a:t>
            </a:r>
            <a:r>
              <a:rPr lang="en-US" sz="2800" b="1" baseline="30000" dirty="0">
                <a:solidFill>
                  <a:srgbClr val="002060"/>
                </a:solidFill>
              </a:rPr>
              <a:t>nd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en-US" sz="2800" b="1" dirty="0">
                <a:solidFill>
                  <a:srgbClr val="002060"/>
                </a:solidFill>
              </a:rPr>
              <a:t>Lesson : 9</a:t>
            </a:r>
          </a:p>
          <a:p>
            <a:pPr algn="ctr"/>
            <a:r>
              <a:rPr lang="en-US" sz="2800" b="1" dirty="0">
                <a:solidFill>
                  <a:srgbClr val="002060"/>
                </a:solidFill>
              </a:rPr>
              <a:t>Computer Networking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89477" y="448276"/>
            <a:ext cx="31102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Prepared by   </a:t>
            </a:r>
          </a:p>
        </p:txBody>
      </p:sp>
    </p:spTree>
    <p:extLst>
      <p:ext uri="{BB962C8B-B14F-4D97-AF65-F5344CB8AC3E}">
        <p14:creationId xmlns:p14="http://schemas.microsoft.com/office/powerpoint/2010/main" val="27266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96" y="0"/>
            <a:ext cx="11943008" cy="677304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438075" y="1689729"/>
            <a:ext cx="788228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0" b="1" dirty="0">
                <a:solidFill>
                  <a:schemeClr val="accent4"/>
                </a:solidFill>
              </a:rPr>
              <a:t>Thanks Everybody</a:t>
            </a:r>
          </a:p>
        </p:txBody>
      </p:sp>
    </p:spTree>
    <p:extLst>
      <p:ext uri="{BB962C8B-B14F-4D97-AF65-F5344CB8AC3E}">
        <p14:creationId xmlns:p14="http://schemas.microsoft.com/office/powerpoint/2010/main" val="813512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329760" y="-75962"/>
            <a:ext cx="2804360" cy="759853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0317" y="5810097"/>
            <a:ext cx="11135794" cy="925554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en-US" sz="32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What do you understand by looking at the picture ?</a:t>
            </a:r>
            <a:endParaRPr lang="en-US" sz="6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05" y="897334"/>
            <a:ext cx="4857750" cy="17145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7030A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52" y="2845379"/>
            <a:ext cx="4138295" cy="273117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7030A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27" y="163899"/>
            <a:ext cx="3009900" cy="449650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7030A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650" y="94704"/>
            <a:ext cx="3571461" cy="29432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7030A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2558" y="3256009"/>
            <a:ext cx="2794227" cy="23205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7030A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1497430" y="219567"/>
            <a:ext cx="2992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Look at the picture</a:t>
            </a:r>
          </a:p>
        </p:txBody>
      </p:sp>
    </p:spTree>
    <p:extLst>
      <p:ext uri="{BB962C8B-B14F-4D97-AF65-F5344CB8AC3E}">
        <p14:creationId xmlns:p14="http://schemas.microsoft.com/office/powerpoint/2010/main" val="2540099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1" presetClass="entr" presetSubtype="0" repeatCount="indefinite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30266" y="4067088"/>
            <a:ext cx="5029200" cy="64633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Network Topology</a:t>
            </a:r>
            <a:r>
              <a:rPr lang="bn-BD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6978" y="1645367"/>
            <a:ext cx="2514600" cy="191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Documents and Settings\Administrator\Desktop\nt\ring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2704" y="1651717"/>
            <a:ext cx="2098623" cy="1828800"/>
          </a:xfrm>
          <a:prstGeom prst="rect">
            <a:avLst/>
          </a:prstGeom>
          <a:noFill/>
        </p:spPr>
      </p:pic>
      <p:pic>
        <p:nvPicPr>
          <p:cNvPr id="6" name="Picture 4" descr="C:\Documents and Settings\Administrator\Desktop\nt\topologi-bus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73711" y="1651717"/>
            <a:ext cx="2657475" cy="1905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389832" y="226947"/>
            <a:ext cx="502920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</a:rPr>
              <a:t>Today’s lesson is </a:t>
            </a:r>
            <a:endParaRPr lang="en-US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967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44599" y="251791"/>
            <a:ext cx="5029200" cy="58477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38100">
            <a:solidFill>
              <a:srgbClr val="00B05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</a:rPr>
              <a:t>Learning Outcomes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0079" y="3055207"/>
            <a:ext cx="11066245" cy="58477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38100">
            <a:solidFill>
              <a:srgbClr val="00B05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</a:rPr>
              <a:t>What is Network Topology?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0081" y="4157146"/>
            <a:ext cx="11501018" cy="58477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38100">
            <a:solidFill>
              <a:srgbClr val="00B05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The Different kinds of Network work Topology. </a:t>
            </a:r>
            <a:r>
              <a:rPr lang="bn-IN" sz="32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2.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0080" y="5259085"/>
            <a:ext cx="11209695" cy="58477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38100">
            <a:solidFill>
              <a:srgbClr val="00B05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Explain all kinds of Network Topology.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8071" y="1715054"/>
            <a:ext cx="11513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After Finishing the lesson learners will be able to understand ----------</a:t>
            </a:r>
            <a:endParaRPr lang="en-US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0139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37137" y="191069"/>
            <a:ext cx="7830356" cy="2217279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What is Network Topology?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721217" y="2810817"/>
            <a:ext cx="11165983" cy="35814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The physical Device of a Network Topology is like—Cable,</a:t>
            </a:r>
            <a:r>
              <a:rPr lang="bn-BD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PC</a:t>
            </a:r>
            <a:r>
              <a:rPr lang="bn-BD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,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Router etc. in that way it is related with Network that is called Network Topology.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13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54" y="1541509"/>
            <a:ext cx="4857750" cy="17145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7030A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05" y="3496752"/>
            <a:ext cx="4138295" cy="320356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7030A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27" y="2203812"/>
            <a:ext cx="3009900" cy="449650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7030A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1056050"/>
            <a:ext cx="3571461" cy="29432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7030A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9886" y="4155103"/>
            <a:ext cx="2794227" cy="25452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7030A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Down Arrow Callout 1"/>
          <p:cNvSpPr/>
          <p:nvPr/>
        </p:nvSpPr>
        <p:spPr>
          <a:xfrm>
            <a:off x="0" y="0"/>
            <a:ext cx="8221027" cy="1205948"/>
          </a:xfrm>
          <a:prstGeom prst="downArrowCallout">
            <a:avLst/>
          </a:prstGeom>
          <a:blipFill>
            <a:blip r:embed="rId7"/>
            <a:tile tx="0" ty="0" sx="100000" sy="100000" flip="none" algn="tl"/>
          </a:blip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Different kinds of Network Topology.</a:t>
            </a:r>
            <a:r>
              <a:rPr lang="bn-BD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805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38400" y="381000"/>
            <a:ext cx="7315200" cy="9144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NikoshBAN" pitchFamily="2" charset="0"/>
                <a:cs typeface="NikoshBAN" pitchFamily="2" charset="0"/>
              </a:rPr>
              <a:t>Network Topology is of five kinds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 ।</a:t>
            </a:r>
            <a:r>
              <a:rPr lang="bn-BD" sz="1050" dirty="0">
                <a:latin typeface="NikoshBAN" pitchFamily="2" charset="0"/>
                <a:cs typeface="NikoshBAN" pitchFamily="2" charset="0"/>
              </a:rPr>
              <a:t>   </a:t>
            </a:r>
            <a:endParaRPr lang="en-US" sz="105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692068123"/>
              </p:ext>
            </p:extLst>
          </p:nvPr>
        </p:nvGraphicFramePr>
        <p:xfrm>
          <a:off x="892934" y="1534732"/>
          <a:ext cx="10414717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8696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2458493" y="0"/>
            <a:ext cx="7498080" cy="7755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defRPr/>
            </a:pPr>
            <a:r>
              <a:rPr 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Different kinds of Network Topology</a:t>
            </a:r>
            <a:r>
              <a:rPr lang="bn-BD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C:\Documents and Settings\Administrator\Desktop\nt\network-topology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10165" y="1153704"/>
            <a:ext cx="11629623" cy="501315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4" name="Rectangle 3"/>
          <p:cNvSpPr/>
          <p:nvPr/>
        </p:nvSpPr>
        <p:spPr>
          <a:xfrm>
            <a:off x="1400577" y="2959444"/>
            <a:ext cx="1371600" cy="533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NikoshBAN" pitchFamily="2" charset="0"/>
                <a:cs typeface="NikoshBAN" pitchFamily="2" charset="0"/>
              </a:rPr>
              <a:t>Bus</a:t>
            </a:r>
          </a:p>
        </p:txBody>
      </p:sp>
      <p:sp>
        <p:nvSpPr>
          <p:cNvPr id="5" name="Rectangle 4"/>
          <p:cNvSpPr/>
          <p:nvPr/>
        </p:nvSpPr>
        <p:spPr>
          <a:xfrm>
            <a:off x="5263166" y="3126883"/>
            <a:ext cx="1371600" cy="533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NikoshBAN" pitchFamily="2" charset="0"/>
                <a:cs typeface="NikoshBAN" pitchFamily="2" charset="0"/>
              </a:rPr>
              <a:t>Ring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9131657" y="3125810"/>
            <a:ext cx="1371600" cy="533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NikoshBAN" pitchFamily="2" charset="0"/>
                <a:cs typeface="NikoshBAN" pitchFamily="2" charset="0"/>
              </a:rPr>
              <a:t>Star</a:t>
            </a:r>
          </a:p>
        </p:txBody>
      </p:sp>
      <p:sp>
        <p:nvSpPr>
          <p:cNvPr id="8" name="Rectangle 7"/>
          <p:cNvSpPr/>
          <p:nvPr/>
        </p:nvSpPr>
        <p:spPr>
          <a:xfrm>
            <a:off x="5058176" y="5469243"/>
            <a:ext cx="2133600" cy="533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NikoshBAN" pitchFamily="2" charset="0"/>
                <a:cs typeface="NikoshBAN" pitchFamily="2" charset="0"/>
              </a:rPr>
              <a:t>Tree </a:t>
            </a:r>
          </a:p>
        </p:txBody>
      </p:sp>
      <p:sp>
        <p:nvSpPr>
          <p:cNvPr id="9" name="Rectangle 8"/>
          <p:cNvSpPr/>
          <p:nvPr/>
        </p:nvSpPr>
        <p:spPr>
          <a:xfrm>
            <a:off x="9004073" y="5469243"/>
            <a:ext cx="1905000" cy="533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NikoshBAN" pitchFamily="2" charset="0"/>
                <a:cs typeface="NikoshBAN" pitchFamily="2" charset="0"/>
              </a:rPr>
              <a:t>Mesh</a:t>
            </a:r>
          </a:p>
        </p:txBody>
      </p:sp>
      <p:sp>
        <p:nvSpPr>
          <p:cNvPr id="10" name="Flowchart: Process 9"/>
          <p:cNvSpPr/>
          <p:nvPr/>
        </p:nvSpPr>
        <p:spPr>
          <a:xfrm>
            <a:off x="412124" y="3659210"/>
            <a:ext cx="3554569" cy="23434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7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Words>446</Words>
  <Application>Microsoft Office PowerPoint</Application>
  <PresentationFormat>Widescreen</PresentationFormat>
  <Paragraphs>71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c8-std4</cp:lastModifiedBy>
  <cp:revision>80</cp:revision>
  <dcterms:created xsi:type="dcterms:W3CDTF">2018-04-26T06:21:22Z</dcterms:created>
  <dcterms:modified xsi:type="dcterms:W3CDTF">2020-01-27T08:22:16Z</dcterms:modified>
</cp:coreProperties>
</file>