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2"/>
  </p:notesMasterIdLst>
  <p:sldIdLst>
    <p:sldId id="256" r:id="rId2"/>
    <p:sldId id="257" r:id="rId3"/>
    <p:sldId id="259" r:id="rId4"/>
    <p:sldId id="289" r:id="rId5"/>
    <p:sldId id="290" r:id="rId6"/>
    <p:sldId id="260" r:id="rId7"/>
    <p:sldId id="294" r:id="rId8"/>
    <p:sldId id="295" r:id="rId9"/>
    <p:sldId id="261" r:id="rId10"/>
    <p:sldId id="262" r:id="rId11"/>
    <p:sldId id="283" r:id="rId12"/>
    <p:sldId id="265" r:id="rId13"/>
    <p:sldId id="266" r:id="rId14"/>
    <p:sldId id="284" r:id="rId15"/>
    <p:sldId id="267" r:id="rId16"/>
    <p:sldId id="269" r:id="rId17"/>
    <p:sldId id="285" r:id="rId18"/>
    <p:sldId id="296" r:id="rId19"/>
    <p:sldId id="28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7EBA3-8AA4-45F0-938D-13B91EB60E81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861D1-ACC0-4D25-BF54-DD5324EE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6994-052B-4504-A8F4-64A25C7A7C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6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5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6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7023100"/>
          </a:xfrm>
          <a:prstGeom prst="frame">
            <a:avLst>
              <a:gd name="adj1" fmla="val 1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4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4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9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F456-9488-4093-A89E-44981C3B9256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4811-C44E-44EF-9ECA-B4269B16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2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9423" y="857309"/>
            <a:ext cx="4159875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সকাল, শিক্ষার্থী বন্ধুরা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43" y="2536080"/>
            <a:ext cx="5535033" cy="28859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7022596"/>
      </p:ext>
    </p:extLst>
  </p:cSld>
  <p:clrMapOvr>
    <a:masterClrMapping/>
  </p:clrMapOvr>
  <p:transition spd="slow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4" y="628065"/>
            <a:ext cx="11384924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ইতিহাস বিভিন্ন দেশের সাথে সম্পৃক্ত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ইতিহাস বলে।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60" y="2690144"/>
            <a:ext cx="4414226" cy="2165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2690144"/>
            <a:ext cx="4345006" cy="2247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4393" y="5321604"/>
            <a:ext cx="249366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আগ্রার তাজমহল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9162" y="5125177"/>
            <a:ext cx="206062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বিশ্ব যুদ্ধ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8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5925" y="171152"/>
            <a:ext cx="1749197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771" y="5193404"/>
            <a:ext cx="11669485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৫টি  জাতীয়  ও আন্তর্জাতিক ইতিহসের নাম খাতায় লিখে দেখাও?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20" y="1352195"/>
            <a:ext cx="6342744" cy="3418115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6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3" y="3541689"/>
            <a:ext cx="4434015" cy="2151229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66716" y="333299"/>
            <a:ext cx="9495221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বস্তুগত ইতিহাসঃ কোন বিশেষ বিষয়ের উপর  ভিত্তি করে যে ইতিহাস রচিত হয়, তাকে বিষয় বস্তু গত ইতিহাস বলে।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766" y="6131690"/>
            <a:ext cx="207820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সিপাহী বিদ্রোহ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5784" y="6321587"/>
            <a:ext cx="207820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37" y="3541689"/>
            <a:ext cx="3895948" cy="22809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14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2941" y="5876272"/>
            <a:ext cx="214045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ডি- রোজারিউ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6918" y="5876272"/>
            <a:ext cx="1876439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1" y="2684778"/>
            <a:ext cx="3810403" cy="27243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00" y="2570758"/>
            <a:ext cx="4663970" cy="28383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31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9003" y="245425"/>
            <a:ext cx="2013693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203" y="4788229"/>
            <a:ext cx="11723449" cy="58477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বিষয় বস্তুগত ইতিহাস কত ভাগে ভাগ করা যায়? প্রত্যক ভাগের ১টি করে নাম খাতায় লিখ।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48" y="1245704"/>
            <a:ext cx="6057160" cy="2918121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3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1246" y="4784897"/>
            <a:ext cx="128860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 বিদ্রোহ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1970468"/>
            <a:ext cx="4528921" cy="24209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90" y="1944711"/>
            <a:ext cx="4852800" cy="24467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351334" y="4671911"/>
            <a:ext cx="203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নালন্দা বিশ্ববিদ্যালয়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2976" y="5019635"/>
            <a:ext cx="190215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ওয়ারী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বটেশ্বর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1" y="2871989"/>
            <a:ext cx="3793095" cy="1832066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19" y="2871989"/>
            <a:ext cx="3642668" cy="16714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86188" y="5142746"/>
            <a:ext cx="301993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নাটেশ্বরের প্রাচীন নগরী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8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3298" y="242639"/>
            <a:ext cx="1713931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308" y="5325035"/>
            <a:ext cx="11176000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বস্তুগত ইতিহাসের প্রকারভেদের ২টি করে নাম লিখে দেখাও।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21" y="1347028"/>
            <a:ext cx="6956549" cy="3519948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7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603" y="456720"/>
            <a:ext cx="139172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661" y="1620096"/>
            <a:ext cx="6426759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বিশ্বযুদ্ধের কাহিনী কোন প্রেক্ষাপটে রচিত ইতিহাস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2115" y="2269699"/>
            <a:ext cx="102784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4633" y="2256006"/>
            <a:ext cx="1119217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3501" y="2936155"/>
            <a:ext cx="1946741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4633" y="2852972"/>
            <a:ext cx="1380506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,অর্থনৈতিক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8661" y="3668524"/>
            <a:ext cx="10589758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রাজনৈতিক, সামাজিক,অর্থনৈতিক, সাংস্কৃতিক ইতিহাস, ইতিহাসের কোন দিকের নির্দেশ করে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8728" y="4386852"/>
            <a:ext cx="1152880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077" y="4380354"/>
            <a:ext cx="2719014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বস্তুগত ইতিহাসের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814" y="4981245"/>
            <a:ext cx="1443024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4163" y="5031954"/>
            <a:ext cx="2698927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,অবস্থানগত ইতিহাসের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alf Frame 2"/>
          <p:cNvSpPr/>
          <p:nvPr/>
        </p:nvSpPr>
        <p:spPr>
          <a:xfrm rot="12142540">
            <a:off x="1522245" y="2588862"/>
            <a:ext cx="525997" cy="762117"/>
          </a:xfrm>
          <a:prstGeom prst="halfFrame">
            <a:avLst>
              <a:gd name="adj1" fmla="val 21064"/>
              <a:gd name="adj2" fmla="val 217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4564738" y="4981245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499699" y="4275649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1549388" y="2152300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4630049" y="2165728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4659995" y="2830361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alf Frame 20"/>
          <p:cNvSpPr/>
          <p:nvPr/>
        </p:nvSpPr>
        <p:spPr>
          <a:xfrm rot="12569951">
            <a:off x="4591575" y="4002459"/>
            <a:ext cx="570443" cy="816174"/>
          </a:xfrm>
          <a:prstGeom prst="halfFrame">
            <a:avLst>
              <a:gd name="adj1" fmla="val 21064"/>
              <a:gd name="adj2" fmla="val 217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1491327" y="4876539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43850" y="344361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আবার চেষ্টা করি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90637" y="348500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/>
      <p:bldP spid="23" grpId="1"/>
      <p:bldP spid="23" grpId="2"/>
      <p:bldP spid="23" grpId="3"/>
      <p:bldP spid="23" grpId="4"/>
      <p:bldP spid="23" grpId="5"/>
      <p:bldP spid="24" grpId="0"/>
      <p:bldP spid="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460" y="680930"/>
            <a:ext cx="227898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761" y="5634046"/>
            <a:ext cx="1120462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বিভিন্ন প্রকারভেদের ৫ টি করে নামসহ অবস্থান খাতায় লিখে আনবে।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78" y="2550016"/>
            <a:ext cx="4560469" cy="247647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75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7188" y="573398"/>
            <a:ext cx="184244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011" y="4637548"/>
            <a:ext cx="4343400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হাসিনা মমতাজ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শিক্ষক (আই,সি,টি)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 সরকারী পাইলট উচ্চ বিদ্যালয়,</a:t>
            </a: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asinamamataz@gmail.com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1516" y="4883769"/>
            <a:ext cx="419100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ইতিহাস ও বিশ্ব সভ্যতা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 শ্রেণী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,সময়ঃ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53" y="2007449"/>
            <a:ext cx="1798813" cy="2248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D:\picture\w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7627" y="1811458"/>
            <a:ext cx="1812673" cy="2594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8919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253" y="1733915"/>
            <a:ext cx="2807019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9598" y="658830"/>
            <a:ext cx="405569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কীসের?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3138179"/>
            <a:ext cx="4713667" cy="24327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67" y="3138178"/>
            <a:ext cx="4344249" cy="24327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9195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2819" y="452122"/>
            <a:ext cx="2700719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6444" y="3100732"/>
            <a:ext cx="389346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4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304" y="2087426"/>
            <a:ext cx="560513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……...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6305" y="3092584"/>
            <a:ext cx="892745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ইতিহাসের প্রকারভেদ বলতে পারবে।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ভৌগলিক বা অবস্থানগত ইতিহাসের বিভাজন করতে পারবে।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বিষয় বস্তুগত ইতিহাসের শ্রেণী বিভাগ বলতে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1864" y="594588"/>
            <a:ext cx="174469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4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72625" y="827232"/>
            <a:ext cx="9833818" cy="120032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ইতিহাসের মাধ্যমে কোন ঐতিহাসিক ঘটনার অবস্থান গত প্রেক্ষাপট জানা যায়, তাকে ভৌগলিক বা অবস্থান গত ইতিহাস বলে।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3238349"/>
            <a:ext cx="4767482" cy="26001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53" y="3238349"/>
            <a:ext cx="5131830" cy="26001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053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678" y="978139"/>
            <a:ext cx="618575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ক্ষদ্র অঞ্চলের ঘটনাকে স্থানীয় ইতিহাস বলে।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30" y="3202779"/>
            <a:ext cx="3802456" cy="1802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17944" y="5531760"/>
            <a:ext cx="16987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ঈসা খার প্রাসাদ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11" y="3292931"/>
            <a:ext cx="3776838" cy="1802292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346420" y="5564976"/>
            <a:ext cx="2488427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 জাতির ইতিহাস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0863" y="137803"/>
            <a:ext cx="1749197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506" y="5024280"/>
            <a:ext cx="7620000" cy="132343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।স্থানীয় ইতিহাস কাকে বলে? ৫টি স্থানীয় ইতিহাসের নাম লিখে দেখাও।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79" y="1700011"/>
            <a:ext cx="4736262" cy="2664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24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302" y="662459"/>
            <a:ext cx="8184793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 দেশের অতীত ঘটনাকে জাতীয় ইতিহাস বলে।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15" y="2326170"/>
            <a:ext cx="5496195" cy="290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2326170"/>
            <a:ext cx="5622056" cy="290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4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311</Words>
  <Application>Microsoft Office PowerPoint</Application>
  <PresentationFormat>Widescreen</PresentationFormat>
  <Paragraphs>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HASINA</dc:creator>
  <cp:lastModifiedBy>HASINA</cp:lastModifiedBy>
  <cp:revision>330</cp:revision>
  <dcterms:created xsi:type="dcterms:W3CDTF">2019-11-25T15:15:46Z</dcterms:created>
  <dcterms:modified xsi:type="dcterms:W3CDTF">2019-12-26T14:11:26Z</dcterms:modified>
</cp:coreProperties>
</file>