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8247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4600" y="2057400"/>
            <a:ext cx="48735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solidFill>
                  <a:srgbClr val="00B050"/>
                </a:solidFill>
              </a:rPr>
              <a:t>Welcome</a:t>
            </a:r>
            <a:endParaRPr lang="en-US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54920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304800"/>
            <a:ext cx="4055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</a:rPr>
              <a:t>Identity</a:t>
            </a:r>
            <a:endParaRPr lang="en-US" sz="9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544732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Teacher’s Name  :  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Subir</a:t>
            </a:r>
            <a:r>
              <a:rPr lang="en-US" sz="2800" dirty="0" smtClean="0">
                <a:solidFill>
                  <a:srgbClr val="0070C0"/>
                </a:solidFill>
              </a:rPr>
              <a:t> Roy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Name of School   :  </a:t>
            </a:r>
            <a:r>
              <a:rPr lang="en-US" sz="2800" dirty="0" err="1" smtClean="0">
                <a:solidFill>
                  <a:srgbClr val="0070C0"/>
                </a:solidFill>
              </a:rPr>
              <a:t>Azim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smtClean="0">
                <a:solidFill>
                  <a:srgbClr val="0070C0"/>
                </a:solidFill>
              </a:rPr>
              <a:t>Memorial 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                              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High School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                            </a:t>
            </a:r>
          </a:p>
          <a:p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6553200" y="1295400"/>
            <a:ext cx="2590800" cy="2209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886200"/>
            <a:ext cx="46233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Class		:  	9 &amp; 10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Subject	:	English 2nd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Topic		:	Degree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304800"/>
            <a:ext cx="4648200" cy="1752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Degree</a:t>
            </a:r>
            <a:endParaRPr lang="en-US" sz="7200" dirty="0"/>
          </a:p>
        </p:txBody>
      </p:sp>
      <p:sp>
        <p:nvSpPr>
          <p:cNvPr id="3" name="Down Arrow 2"/>
          <p:cNvSpPr/>
          <p:nvPr/>
        </p:nvSpPr>
        <p:spPr>
          <a:xfrm>
            <a:off x="3962400" y="2743200"/>
            <a:ext cx="484632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2135375">
            <a:off x="2022816" y="2048249"/>
            <a:ext cx="484632" cy="1607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9366755">
            <a:off x="6123255" y="2278477"/>
            <a:ext cx="484632" cy="15130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48768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Comparative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 rot="1947374">
            <a:off x="319228" y="4041597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Positive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 rot="20096351">
            <a:off x="6413149" y="3858899"/>
            <a:ext cx="22330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Superlative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Positive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2215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No other boy in the class is as tall as </a:t>
            </a:r>
            <a:r>
              <a:rPr lang="en-US" sz="2400" b="1" dirty="0" err="1" smtClean="0">
                <a:solidFill>
                  <a:schemeClr val="bg1"/>
                </a:solidFill>
              </a:rPr>
              <a:t>Harun</a:t>
            </a:r>
            <a:r>
              <a:rPr lang="en-US" sz="2400" b="1" dirty="0" smtClean="0">
                <a:solidFill>
                  <a:schemeClr val="bg1"/>
                </a:solidFill>
              </a:rPr>
              <a:t> 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Very few countries in the world are as large as India.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No other girl in the class is as Beautiful as </a:t>
            </a:r>
            <a:r>
              <a:rPr lang="en-US" sz="2400" b="1" dirty="0" err="1" smtClean="0">
                <a:solidFill>
                  <a:schemeClr val="bg1"/>
                </a:solidFill>
              </a:rPr>
              <a:t>Runa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65338"/>
            <a:ext cx="9144000" cy="12926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Note:     No other &amp; Very few is used in case of superlative.</a:t>
            </a:r>
          </a:p>
          <a:p>
            <a:r>
              <a:rPr lang="en-US" sz="2000" b="1" dirty="0" smtClean="0"/>
              <a:t>               In Positive ‘as…….as/ so……..as ‘ is used and adjective  is used in the                                                                     	middle.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565338"/>
            <a:ext cx="9144000" cy="12926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Note: Than any other &amp; than most other is used in case of Comparative.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            In Comparative ‘</a:t>
            </a:r>
            <a:r>
              <a:rPr lang="en-US" sz="2000" b="1" dirty="0" err="1" smtClean="0">
                <a:solidFill>
                  <a:schemeClr val="bg1"/>
                </a:solidFill>
              </a:rPr>
              <a:t>er</a:t>
            </a:r>
            <a:r>
              <a:rPr lang="en-US" sz="2000" b="1" dirty="0" smtClean="0">
                <a:solidFill>
                  <a:schemeClr val="bg1"/>
                </a:solidFill>
              </a:rPr>
              <a:t>‘ is used after adjective &amp; more is used before adjective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2215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Harun</a:t>
            </a:r>
            <a:r>
              <a:rPr lang="en-US" sz="2400" b="1" dirty="0" smtClean="0"/>
              <a:t> is taller than any other boys in the class.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India is larger than most other countries in the world.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err="1" smtClean="0"/>
              <a:t>Runa</a:t>
            </a:r>
            <a:r>
              <a:rPr lang="en-US" sz="2400" b="1" dirty="0" smtClean="0"/>
              <a:t> is more Beautiful than any other girl in the class.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Comparative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0"/>
            <a:ext cx="3469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Superlative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Note: The &amp; one of the is used in case of superlative.</a:t>
            </a:r>
          </a:p>
          <a:p>
            <a:r>
              <a:rPr lang="en-US" sz="2000" b="1" dirty="0" smtClean="0">
                <a:solidFill>
                  <a:srgbClr val="FFFF00"/>
                </a:solidFill>
              </a:rPr>
              <a:t>            In superlative  ‘</a:t>
            </a:r>
            <a:r>
              <a:rPr lang="en-US" sz="2000" b="1" dirty="0" err="1" smtClean="0">
                <a:solidFill>
                  <a:srgbClr val="FFFF00"/>
                </a:solidFill>
              </a:rPr>
              <a:t>est</a:t>
            </a:r>
            <a:r>
              <a:rPr lang="en-US" sz="2000" b="1" dirty="0" smtClean="0">
                <a:solidFill>
                  <a:srgbClr val="FFFF00"/>
                </a:solidFill>
              </a:rPr>
              <a:t> ‘ is used after adjective &amp; most is used before adjective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981200"/>
            <a:ext cx="9144000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Harun</a:t>
            </a:r>
            <a:r>
              <a:rPr lang="en-US" sz="2400" b="1" dirty="0" smtClean="0">
                <a:solidFill>
                  <a:schemeClr val="bg1"/>
                </a:solidFill>
              </a:rPr>
              <a:t> is the tallest boy in the class.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India is one of the largest countries in the world.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Runa</a:t>
            </a:r>
            <a:r>
              <a:rPr lang="en-US" sz="2400" b="1" dirty="0" smtClean="0">
                <a:solidFill>
                  <a:schemeClr val="bg1"/>
                </a:solidFill>
              </a:rPr>
              <a:t> is the most Beautiful girl in the class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</a:rPr>
              <a:t>Individual Work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686800" cy="3489325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>
                <a:solidFill>
                  <a:srgbClr val="00B050"/>
                </a:solidFill>
              </a:rPr>
              <a:t>Write three sentences using a                                		particular degree.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Group Work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05400"/>
            <a:ext cx="9144000" cy="17526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Discuss degrees in groups &amp;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Identify different  kinds of degrees 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5400" dirty="0" smtClean="0">
                <a:solidFill>
                  <a:srgbClr val="002060"/>
                </a:solidFill>
              </a:rPr>
              <a:t>Home Work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68875"/>
            <a:ext cx="9144000" cy="18891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Write at least five sentences from each kinds of degrees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0fc3d282f4b6e2248b2c8344657a8bd0-Homewor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62484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</TotalTime>
  <Words>253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Slide 2</vt:lpstr>
      <vt:lpstr>Slide 3</vt:lpstr>
      <vt:lpstr>Slide 4</vt:lpstr>
      <vt:lpstr>Slide 5</vt:lpstr>
      <vt:lpstr>Slide 6</vt:lpstr>
      <vt:lpstr>Individual Work</vt:lpstr>
      <vt:lpstr>Group Work</vt:lpstr>
      <vt:lpstr>Home Work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hello</dc:creator>
  <cp:lastModifiedBy>hello</cp:lastModifiedBy>
  <cp:revision>20</cp:revision>
  <dcterms:created xsi:type="dcterms:W3CDTF">2006-08-16T00:00:00Z</dcterms:created>
  <dcterms:modified xsi:type="dcterms:W3CDTF">2020-01-27T17:40:32Z</dcterms:modified>
</cp:coreProperties>
</file>