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3" r:id="rId3"/>
    <p:sldId id="276" r:id="rId4"/>
    <p:sldId id="282" r:id="rId5"/>
    <p:sldId id="281" r:id="rId6"/>
    <p:sldId id="279" r:id="rId7"/>
    <p:sldId id="257" r:id="rId8"/>
    <p:sldId id="260" r:id="rId9"/>
    <p:sldId id="268" r:id="rId10"/>
    <p:sldId id="269" r:id="rId11"/>
    <p:sldId id="270" r:id="rId12"/>
    <p:sldId id="271" r:id="rId13"/>
    <p:sldId id="274" r:id="rId14"/>
    <p:sldId id="275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8F3D7-1483-43A2-B2B6-48C1584A0BA8}" type="doc">
      <dgm:prSet loTypeId="urn:microsoft.com/office/officeart/2005/8/layout/vList6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814B0CA-D03B-4726-BA95-62C769ED2098}">
      <dgm:prSet phldrT="[Text]" custT="1"/>
      <dgm:spPr/>
      <dgm:t>
        <a:bodyPr/>
        <a:lstStyle/>
        <a:p>
          <a:r>
            <a:rPr lang="bn-IN" sz="3000" b="1" dirty="0" smtClean="0">
              <a:latin typeface="SutonnyOMJ" pitchFamily="2" charset="0"/>
              <a:cs typeface="SutonnyOMJ" pitchFamily="2" charset="0"/>
            </a:rPr>
            <a:t>আইসিটি ল্যাব</a:t>
          </a:r>
          <a:endParaRPr lang="en-US" sz="3000" b="1" dirty="0">
            <a:latin typeface="SutonnyOMJ" pitchFamily="2" charset="0"/>
            <a:cs typeface="SutonnyOMJ" pitchFamily="2" charset="0"/>
          </a:endParaRPr>
        </a:p>
      </dgm:t>
    </dgm:pt>
    <dgm:pt modelId="{6A2C449C-64D7-497F-B931-1783B9D70A79}" type="parTrans" cxnId="{E403A26F-CA95-468C-A22A-5ECF413099F5}">
      <dgm:prSet/>
      <dgm:spPr/>
      <dgm:t>
        <a:bodyPr/>
        <a:lstStyle/>
        <a:p>
          <a:endParaRPr lang="en-US"/>
        </a:p>
      </dgm:t>
    </dgm:pt>
    <dgm:pt modelId="{79428804-3DCE-43BB-B11B-D4BBB7673781}" type="sibTrans" cxnId="{E403A26F-CA95-468C-A22A-5ECF413099F5}">
      <dgm:prSet/>
      <dgm:spPr/>
      <dgm:t>
        <a:bodyPr/>
        <a:lstStyle/>
        <a:p>
          <a:endParaRPr lang="en-US"/>
        </a:p>
      </dgm:t>
    </dgm:pt>
    <dgm:pt modelId="{5FDD63CB-9CB4-4148-A5DE-ADE51321D913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n-IN" sz="3000" dirty="0" smtClean="0">
              <a:latin typeface="SutonnyOMJ" pitchFamily="2" charset="0"/>
              <a:cs typeface="SutonnyOMJ" pitchFamily="2" charset="0"/>
            </a:rPr>
            <a:t>আইসিটি ল্যাব চালুকরণ ও কার্যকর করা</a:t>
          </a:r>
          <a:r>
            <a:rPr lang="hi-IN" sz="3000" dirty="0" smtClean="0">
              <a:latin typeface="SutonnyOMJ" pitchFamily="2" charset="0"/>
            </a:rPr>
            <a:t>।</a:t>
          </a:r>
          <a:endParaRPr lang="en-US" sz="3000" dirty="0">
            <a:latin typeface="SutonnyOMJ" pitchFamily="2" charset="0"/>
            <a:cs typeface="SutonnyOMJ" pitchFamily="2" charset="0"/>
          </a:endParaRPr>
        </a:p>
      </dgm:t>
    </dgm:pt>
    <dgm:pt modelId="{E3DCF724-322E-4B98-A7A3-90A515FD3EB9}" type="parTrans" cxnId="{C8A2652C-5BDB-4C54-A59A-F8A438BA6909}">
      <dgm:prSet/>
      <dgm:spPr/>
      <dgm:t>
        <a:bodyPr/>
        <a:lstStyle/>
        <a:p>
          <a:endParaRPr lang="en-US"/>
        </a:p>
      </dgm:t>
    </dgm:pt>
    <dgm:pt modelId="{669D1936-AB25-422C-AF9F-B36DEAB832E5}" type="sibTrans" cxnId="{C8A2652C-5BDB-4C54-A59A-F8A438BA6909}">
      <dgm:prSet/>
      <dgm:spPr/>
      <dgm:t>
        <a:bodyPr/>
        <a:lstStyle/>
        <a:p>
          <a:endParaRPr lang="en-US"/>
        </a:p>
      </dgm:t>
    </dgm:pt>
    <dgm:pt modelId="{06F7DD51-D19C-4210-ABD7-867A3E1D906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3000" b="1" dirty="0" smtClean="0">
              <a:latin typeface="SutonnyOMJ" pitchFamily="2" charset="0"/>
              <a:cs typeface="SutonnyOMJ" pitchFamily="2" charset="0"/>
            </a:rPr>
            <a:t>গণিত ক্লাব  </a:t>
          </a:r>
          <a:endParaRPr lang="en-US" sz="3000" b="1" dirty="0">
            <a:solidFill>
              <a:schemeClr val="tx1"/>
            </a:solidFill>
            <a:latin typeface="SutonnyOMJ" pitchFamily="2" charset="0"/>
            <a:cs typeface="SutonnyOMJ" pitchFamily="2" charset="0"/>
          </a:endParaRPr>
        </a:p>
      </dgm:t>
    </dgm:pt>
    <dgm:pt modelId="{7B0B35A7-6466-4AEA-9E19-0D0EB597A763}" type="parTrans" cxnId="{A05FD4FF-2867-4671-B711-E0350A0FE1A6}">
      <dgm:prSet/>
      <dgm:spPr/>
      <dgm:t>
        <a:bodyPr/>
        <a:lstStyle/>
        <a:p>
          <a:endParaRPr lang="en-US"/>
        </a:p>
      </dgm:t>
    </dgm:pt>
    <dgm:pt modelId="{F41BD18D-2B50-4C1D-BB69-F989716AF3F2}" type="sibTrans" cxnId="{A05FD4FF-2867-4671-B711-E0350A0FE1A6}">
      <dgm:prSet/>
      <dgm:spPr/>
      <dgm:t>
        <a:bodyPr/>
        <a:lstStyle/>
        <a:p>
          <a:endParaRPr lang="en-US"/>
        </a:p>
      </dgm:t>
    </dgm:pt>
    <dgm:pt modelId="{8F3E3B62-CC96-40DC-8E4A-5F49B2F320C5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n-IN" sz="3000" b="1" dirty="0" smtClean="0">
              <a:latin typeface="SutonnyOMJ" pitchFamily="2" charset="0"/>
              <a:cs typeface="SutonnyOMJ" pitchFamily="2" charset="0"/>
            </a:rPr>
            <a:t>গণিত</a:t>
          </a:r>
          <a:r>
            <a:rPr lang="en-US" sz="3000" b="1" dirty="0" smtClean="0">
              <a:latin typeface="SutonnyOMJ" pitchFamily="2" charset="0"/>
              <a:cs typeface="SutonnyOMJ" pitchFamily="2" charset="0"/>
            </a:rPr>
            <a:t> </a:t>
          </a:r>
          <a:r>
            <a:rPr lang="bn-IN" sz="3000" dirty="0" smtClean="0">
              <a:latin typeface="SutonnyOMJ" pitchFamily="2" charset="0"/>
              <a:cs typeface="SutonnyOMJ" pitchFamily="2" charset="0"/>
            </a:rPr>
            <a:t>ক্লাব প্রতিষ্ঠা ও </a:t>
          </a:r>
          <a:r>
            <a:rPr lang="en-US" sz="3000" dirty="0" err="1" smtClean="0">
              <a:latin typeface="SutonnyOMJ" pitchFamily="2" charset="0"/>
              <a:cs typeface="SutonnyOMJ" pitchFamily="2" charset="0"/>
            </a:rPr>
            <a:t>কার্যকর</a:t>
          </a:r>
          <a:r>
            <a:rPr lang="en-US" sz="30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000" dirty="0" err="1" smtClean="0">
              <a:latin typeface="SutonnyOMJ" pitchFamily="2" charset="0"/>
              <a:cs typeface="SutonnyOMJ" pitchFamily="2" charset="0"/>
            </a:rPr>
            <a:t>করা</a:t>
          </a:r>
          <a:r>
            <a:rPr lang="hi-IN" sz="3000" dirty="0" smtClean="0">
              <a:latin typeface="SutonnyOMJ" pitchFamily="2" charset="0"/>
            </a:rPr>
            <a:t>। </a:t>
          </a:r>
          <a:endParaRPr lang="en-US" sz="3000" dirty="0"/>
        </a:p>
      </dgm:t>
    </dgm:pt>
    <dgm:pt modelId="{B1D23E8B-6C5D-454C-BC2A-2DDAB3ABACBE}" type="parTrans" cxnId="{7E073E66-486F-47A1-9B2E-7E8032DDC76F}">
      <dgm:prSet/>
      <dgm:spPr/>
      <dgm:t>
        <a:bodyPr/>
        <a:lstStyle/>
        <a:p>
          <a:endParaRPr lang="en-US"/>
        </a:p>
      </dgm:t>
    </dgm:pt>
    <dgm:pt modelId="{0A9FB067-CCD3-4D38-B518-0DBE974912E3}" type="sibTrans" cxnId="{7E073E66-486F-47A1-9B2E-7E8032DDC76F}">
      <dgm:prSet/>
      <dgm:spPr/>
      <dgm:t>
        <a:bodyPr/>
        <a:lstStyle/>
        <a:p>
          <a:endParaRPr lang="en-US"/>
        </a:p>
      </dgm:t>
    </dgm:pt>
    <dgm:pt modelId="{BDA6FFED-701B-4DCA-B178-25FBA4801E8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3000" b="1" dirty="0" smtClean="0">
              <a:latin typeface="SutonnyOMJ" pitchFamily="2" charset="0"/>
              <a:cs typeface="SutonnyOMJ" pitchFamily="2" charset="0"/>
            </a:rPr>
            <a:t>ইংরেজি ভাষা শিক্ষা ক্লাব</a:t>
          </a:r>
          <a:endParaRPr lang="en-US" sz="3000" b="1" dirty="0"/>
        </a:p>
      </dgm:t>
    </dgm:pt>
    <dgm:pt modelId="{55896747-A433-408A-A666-1382288F26EF}" type="parTrans" cxnId="{78892663-4B68-4D5A-B20A-BF97254329A5}">
      <dgm:prSet/>
      <dgm:spPr/>
      <dgm:t>
        <a:bodyPr/>
        <a:lstStyle/>
        <a:p>
          <a:endParaRPr lang="en-US"/>
        </a:p>
      </dgm:t>
    </dgm:pt>
    <dgm:pt modelId="{A106FE4C-9A12-4D8C-BB0C-20B18D83B4D5}" type="sibTrans" cxnId="{78892663-4B68-4D5A-B20A-BF97254329A5}">
      <dgm:prSet/>
      <dgm:spPr/>
      <dgm:t>
        <a:bodyPr/>
        <a:lstStyle/>
        <a:p>
          <a:endParaRPr lang="en-US"/>
        </a:p>
      </dgm:t>
    </dgm:pt>
    <dgm:pt modelId="{F3D17777-E95B-477C-8EB4-8D063F6821C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n-IN" sz="3000" dirty="0" smtClean="0">
              <a:latin typeface="SutonnyOMJ" pitchFamily="2" charset="0"/>
              <a:cs typeface="SutonnyOMJ" pitchFamily="2" charset="0"/>
            </a:rPr>
            <a:t>ইংরেজি ভাষা শিক্ষা ক্লাব প্রতিষ্ঠা ও</a:t>
          </a:r>
          <a:r>
            <a:rPr lang="en-US" sz="3000" dirty="0" smtClean="0">
              <a:latin typeface="SutonnyOMJ" pitchFamily="2" charset="0"/>
              <a:cs typeface="SutonnyOMJ" pitchFamily="2" charset="0"/>
            </a:rPr>
            <a:t> </a:t>
          </a:r>
          <a:r>
            <a:rPr lang="bn-IN" sz="3000" dirty="0" smtClean="0">
              <a:latin typeface="SutonnyOMJ" pitchFamily="2" charset="0"/>
              <a:cs typeface="SutonnyOMJ" pitchFamily="2" charset="0"/>
            </a:rPr>
            <a:t>কার্যকর করা</a:t>
          </a:r>
          <a:r>
            <a:rPr lang="hi-IN" sz="3000" dirty="0" smtClean="0">
              <a:latin typeface="SutonnyOMJ" pitchFamily="2" charset="0"/>
            </a:rPr>
            <a:t>। </a:t>
          </a:r>
          <a:endParaRPr lang="en-US" sz="3000" dirty="0">
            <a:latin typeface="SutonnyOMJ" pitchFamily="2" charset="0"/>
            <a:cs typeface="SutonnyOMJ" pitchFamily="2" charset="0"/>
          </a:endParaRPr>
        </a:p>
      </dgm:t>
    </dgm:pt>
    <dgm:pt modelId="{D000AAC9-159F-4648-B72F-78F4EA2382D2}" type="parTrans" cxnId="{15AFF7B6-EA7A-425D-87E2-55556787D5EE}">
      <dgm:prSet/>
      <dgm:spPr/>
      <dgm:t>
        <a:bodyPr/>
        <a:lstStyle/>
        <a:p>
          <a:endParaRPr lang="en-US"/>
        </a:p>
      </dgm:t>
    </dgm:pt>
    <dgm:pt modelId="{931ABE38-4311-40AB-A44F-D2C168A22873}" type="sibTrans" cxnId="{15AFF7B6-EA7A-425D-87E2-55556787D5EE}">
      <dgm:prSet/>
      <dgm:spPr/>
      <dgm:t>
        <a:bodyPr/>
        <a:lstStyle/>
        <a:p>
          <a:endParaRPr lang="en-US"/>
        </a:p>
      </dgm:t>
    </dgm:pt>
    <dgm:pt modelId="{ABF34F25-C0B7-4300-AECE-5B20836CC72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3000" b="1" dirty="0" smtClean="0">
              <a:latin typeface="SutonnyOMJ" pitchFamily="2" charset="0"/>
              <a:cs typeface="SutonnyOMJ" pitchFamily="2" charset="0"/>
            </a:rPr>
            <a:t>বিজ্ঞান ল্যাব</a:t>
          </a:r>
          <a:endParaRPr lang="en-US" sz="3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CBCBE3-483F-4C91-8548-3ECDEFD92110}" type="parTrans" cxnId="{6CAC7333-1848-4917-AA3F-6583AAADE366}">
      <dgm:prSet/>
      <dgm:spPr/>
      <dgm:t>
        <a:bodyPr/>
        <a:lstStyle/>
        <a:p>
          <a:endParaRPr lang="en-US"/>
        </a:p>
      </dgm:t>
    </dgm:pt>
    <dgm:pt modelId="{D9529A02-68B0-47E3-BBBF-AA44E9F18F42}" type="sibTrans" cxnId="{6CAC7333-1848-4917-AA3F-6583AAADE366}">
      <dgm:prSet/>
      <dgm:spPr/>
      <dgm:t>
        <a:bodyPr/>
        <a:lstStyle/>
        <a:p>
          <a:endParaRPr lang="en-US"/>
        </a:p>
      </dgm:t>
    </dgm:pt>
    <dgm:pt modelId="{3BC761D5-685C-4E3E-B755-BE2DD8E88C8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n-IN" sz="3000" dirty="0" smtClean="0">
              <a:latin typeface="SutonnyOMJ" pitchFamily="2" charset="0"/>
              <a:cs typeface="SutonnyOMJ" pitchFamily="2" charset="0"/>
            </a:rPr>
            <a:t>বিজ্ঞান</a:t>
          </a:r>
          <a:r>
            <a:rPr lang="en-US" sz="3000" dirty="0" smtClean="0">
              <a:latin typeface="SutonnyOMJ" pitchFamily="2" charset="0"/>
              <a:cs typeface="SutonnyOMJ" pitchFamily="2" charset="0"/>
            </a:rPr>
            <a:t> </a:t>
          </a:r>
          <a:r>
            <a:rPr lang="bn-IN" sz="3000" dirty="0" smtClean="0">
              <a:latin typeface="SutonnyOMJ" pitchFamily="2" charset="0"/>
              <a:cs typeface="SutonnyOMJ" pitchFamily="2" charset="0"/>
            </a:rPr>
            <a:t>ল্যাব চালুকরণ ও কার্যকর করা</a:t>
          </a:r>
          <a:r>
            <a:rPr lang="hi-IN" sz="3000" dirty="0" smtClean="0">
              <a:latin typeface="SutonnyOMJ" pitchFamily="2" charset="0"/>
            </a:rPr>
            <a:t>।</a:t>
          </a:r>
          <a:endParaRPr lang="en-US" sz="3000" dirty="0">
            <a:latin typeface="SutonnyOMJ" pitchFamily="2" charset="0"/>
            <a:cs typeface="SutonnyOMJ" pitchFamily="2" charset="0"/>
          </a:endParaRPr>
        </a:p>
      </dgm:t>
    </dgm:pt>
    <dgm:pt modelId="{AD4ACED0-DDEA-43D8-960B-C22803F90A9E}" type="parTrans" cxnId="{A14ECEB6-1F88-4CCC-B843-BEC6C93CEB6A}">
      <dgm:prSet/>
      <dgm:spPr/>
      <dgm:t>
        <a:bodyPr/>
        <a:lstStyle/>
        <a:p>
          <a:endParaRPr lang="en-US"/>
        </a:p>
      </dgm:t>
    </dgm:pt>
    <dgm:pt modelId="{A56A3CFF-78AA-46DB-8613-CA8D19022F09}" type="sibTrans" cxnId="{A14ECEB6-1F88-4CCC-B843-BEC6C93CEB6A}">
      <dgm:prSet/>
      <dgm:spPr/>
      <dgm:t>
        <a:bodyPr/>
        <a:lstStyle/>
        <a:p>
          <a:endParaRPr lang="en-US"/>
        </a:p>
      </dgm:t>
    </dgm:pt>
    <dgm:pt modelId="{C2736FD9-FE18-4227-B68F-92189310495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3000" b="1" dirty="0" smtClean="0">
              <a:latin typeface="SutonnyOMJ" pitchFamily="2" charset="0"/>
              <a:cs typeface="SutonnyOMJ" pitchFamily="2" charset="0"/>
            </a:rPr>
            <a:t>বাংলা বানান ক্লাব</a:t>
          </a:r>
          <a:endParaRPr lang="en-US" sz="30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BCB119F-97A5-4FA3-A2B2-46B30E43A715}" type="parTrans" cxnId="{D607E787-C403-4617-AFBB-8E6959E81B9B}">
      <dgm:prSet/>
      <dgm:spPr/>
      <dgm:t>
        <a:bodyPr/>
        <a:lstStyle/>
        <a:p>
          <a:endParaRPr lang="en-US"/>
        </a:p>
      </dgm:t>
    </dgm:pt>
    <dgm:pt modelId="{F95F4653-1315-4DEF-94D3-A04334964E3C}" type="sibTrans" cxnId="{D607E787-C403-4617-AFBB-8E6959E81B9B}">
      <dgm:prSet/>
      <dgm:spPr/>
      <dgm:t>
        <a:bodyPr/>
        <a:lstStyle/>
        <a:p>
          <a:endParaRPr lang="en-US"/>
        </a:p>
      </dgm:t>
    </dgm:pt>
    <dgm:pt modelId="{28F4F7A7-671E-400E-BA05-B042EA32504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n-IN" sz="3000" dirty="0" smtClean="0">
              <a:latin typeface="SutonnyOMJ" pitchFamily="2" charset="0"/>
              <a:cs typeface="SutonnyOMJ" pitchFamily="2" charset="0"/>
            </a:rPr>
            <a:t>বাংলা বানান ক্লাব প্রতিষ্ঠা </a:t>
          </a:r>
          <a:r>
            <a:rPr lang="en-US" sz="3000" dirty="0" smtClean="0">
              <a:latin typeface="SutonnyOMJ" pitchFamily="2" charset="0"/>
              <a:cs typeface="SutonnyOMJ" pitchFamily="2" charset="0"/>
            </a:rPr>
            <a:t>ও </a:t>
          </a:r>
          <a:r>
            <a:rPr lang="en-US" sz="3000" dirty="0" err="1" smtClean="0">
              <a:latin typeface="SutonnyOMJ" pitchFamily="2" charset="0"/>
              <a:cs typeface="SutonnyOMJ" pitchFamily="2" charset="0"/>
            </a:rPr>
            <a:t>কার্যকর</a:t>
          </a:r>
          <a:r>
            <a:rPr lang="en-US" sz="30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000" dirty="0" err="1" smtClean="0">
              <a:latin typeface="SutonnyOMJ" pitchFamily="2" charset="0"/>
              <a:cs typeface="SutonnyOMJ" pitchFamily="2" charset="0"/>
            </a:rPr>
            <a:t>করা</a:t>
          </a:r>
          <a:r>
            <a:rPr lang="hi-IN" sz="3000" dirty="0" smtClean="0">
              <a:latin typeface="SutonnyOMJ" pitchFamily="2" charset="0"/>
            </a:rPr>
            <a:t>। </a:t>
          </a:r>
          <a:endParaRPr lang="en-US" sz="3000" dirty="0">
            <a:latin typeface="SutonnyOMJ" pitchFamily="2" charset="0"/>
            <a:cs typeface="SutonnyOMJ" pitchFamily="2" charset="0"/>
          </a:endParaRPr>
        </a:p>
      </dgm:t>
    </dgm:pt>
    <dgm:pt modelId="{99FEE890-EFDE-4A4C-9550-AA6F32811DEE}" type="parTrans" cxnId="{2762827C-15A7-4D73-B15D-BA8A82738295}">
      <dgm:prSet/>
      <dgm:spPr/>
      <dgm:t>
        <a:bodyPr/>
        <a:lstStyle/>
        <a:p>
          <a:endParaRPr lang="en-US"/>
        </a:p>
      </dgm:t>
    </dgm:pt>
    <dgm:pt modelId="{B0166A18-95AD-4EAD-96A2-364BD23FBBCC}" type="sibTrans" cxnId="{2762827C-15A7-4D73-B15D-BA8A82738295}">
      <dgm:prSet/>
      <dgm:spPr/>
      <dgm:t>
        <a:bodyPr/>
        <a:lstStyle/>
        <a:p>
          <a:endParaRPr lang="en-US"/>
        </a:p>
      </dgm:t>
    </dgm:pt>
    <dgm:pt modelId="{75DF3025-B117-4024-A30B-47C62B206A25}" type="pres">
      <dgm:prSet presAssocID="{D608F3D7-1483-43A2-B2B6-48C1584A0B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737E8B-E7F6-4F24-A55F-B4BECAF8E52E}" type="pres">
      <dgm:prSet presAssocID="{B814B0CA-D03B-4726-BA95-62C769ED2098}" presName="linNode" presStyleCnt="0"/>
      <dgm:spPr/>
      <dgm:t>
        <a:bodyPr/>
        <a:lstStyle/>
        <a:p>
          <a:endParaRPr lang="en-US"/>
        </a:p>
      </dgm:t>
    </dgm:pt>
    <dgm:pt modelId="{44BEA8A0-4AA4-4672-9559-D8FB68C150AF}" type="pres">
      <dgm:prSet presAssocID="{B814B0CA-D03B-4726-BA95-62C769ED2098}" presName="parentShp" presStyleLbl="node1" presStyleIdx="0" presStyleCnt="5" custLinFactNeighborX="308" custLinFactNeighborY="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7EADD-55E9-4B5F-A619-A5A09C6BF3A5}" type="pres">
      <dgm:prSet presAssocID="{B814B0CA-D03B-4726-BA95-62C769ED2098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C0065-4F6A-40AB-80F5-2F0469896BD3}" type="pres">
      <dgm:prSet presAssocID="{79428804-3DCE-43BB-B11B-D4BBB7673781}" presName="spacing" presStyleCnt="0"/>
      <dgm:spPr/>
      <dgm:t>
        <a:bodyPr/>
        <a:lstStyle/>
        <a:p>
          <a:endParaRPr lang="en-US"/>
        </a:p>
      </dgm:t>
    </dgm:pt>
    <dgm:pt modelId="{A76E18B8-09E4-4135-8171-D38CF2A54CA2}" type="pres">
      <dgm:prSet presAssocID="{C2736FD9-FE18-4227-B68F-921893104957}" presName="linNode" presStyleCnt="0"/>
      <dgm:spPr/>
      <dgm:t>
        <a:bodyPr/>
        <a:lstStyle/>
        <a:p>
          <a:endParaRPr lang="en-US"/>
        </a:p>
      </dgm:t>
    </dgm:pt>
    <dgm:pt modelId="{B6435E60-E3D9-4FF4-AE76-7D4C6EFCA66B}" type="pres">
      <dgm:prSet presAssocID="{C2736FD9-FE18-4227-B68F-921893104957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1D25F-3077-4D95-A5BF-25830D4FC092}" type="pres">
      <dgm:prSet presAssocID="{C2736FD9-FE18-4227-B68F-921893104957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066A5-CD51-4D20-8906-728722404C95}" type="pres">
      <dgm:prSet presAssocID="{F95F4653-1315-4DEF-94D3-A04334964E3C}" presName="spacing" presStyleCnt="0"/>
      <dgm:spPr/>
      <dgm:t>
        <a:bodyPr/>
        <a:lstStyle/>
        <a:p>
          <a:endParaRPr lang="en-US"/>
        </a:p>
      </dgm:t>
    </dgm:pt>
    <dgm:pt modelId="{4FE53E5E-D49F-429A-934E-72A9CFFBE851}" type="pres">
      <dgm:prSet presAssocID="{BDA6FFED-701B-4DCA-B178-25FBA4801E88}" presName="linNode" presStyleCnt="0"/>
      <dgm:spPr/>
      <dgm:t>
        <a:bodyPr/>
        <a:lstStyle/>
        <a:p>
          <a:endParaRPr lang="en-US"/>
        </a:p>
      </dgm:t>
    </dgm:pt>
    <dgm:pt modelId="{F081EA73-1218-4AC6-9D31-4F1AC2A671D9}" type="pres">
      <dgm:prSet presAssocID="{BDA6FFED-701B-4DCA-B178-25FBA4801E8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6D947-B438-401F-B95E-7264B9FFBC90}" type="pres">
      <dgm:prSet presAssocID="{BDA6FFED-701B-4DCA-B178-25FBA4801E8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13066-D22E-4092-B13D-01BBA71AEE1A}" type="pres">
      <dgm:prSet presAssocID="{A106FE4C-9A12-4D8C-BB0C-20B18D83B4D5}" presName="spacing" presStyleCnt="0"/>
      <dgm:spPr/>
      <dgm:t>
        <a:bodyPr/>
        <a:lstStyle/>
        <a:p>
          <a:endParaRPr lang="en-US"/>
        </a:p>
      </dgm:t>
    </dgm:pt>
    <dgm:pt modelId="{E21D7517-B9A0-4692-AD32-85A8EBF7E717}" type="pres">
      <dgm:prSet presAssocID="{06F7DD51-D19C-4210-ABD7-867A3E1D906B}" presName="linNode" presStyleCnt="0"/>
      <dgm:spPr/>
      <dgm:t>
        <a:bodyPr/>
        <a:lstStyle/>
        <a:p>
          <a:endParaRPr lang="en-US"/>
        </a:p>
      </dgm:t>
    </dgm:pt>
    <dgm:pt modelId="{9998E295-12EF-4E71-85B5-39CF910218C8}" type="pres">
      <dgm:prSet presAssocID="{06F7DD51-D19C-4210-ABD7-867A3E1D906B}" presName="parentShp" presStyleLbl="node1" presStyleIdx="3" presStyleCnt="5" custLinFactNeighborX="386" custLinFactNeighborY="-3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43FA5-5153-4D3E-B166-95DF88E759B5}" type="pres">
      <dgm:prSet presAssocID="{06F7DD51-D19C-4210-ABD7-867A3E1D906B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924D2-6569-4FA0-8487-D0C839B6101E}" type="pres">
      <dgm:prSet presAssocID="{F41BD18D-2B50-4C1D-BB69-F989716AF3F2}" presName="spacing" presStyleCnt="0"/>
      <dgm:spPr/>
      <dgm:t>
        <a:bodyPr/>
        <a:lstStyle/>
        <a:p>
          <a:endParaRPr lang="en-US"/>
        </a:p>
      </dgm:t>
    </dgm:pt>
    <dgm:pt modelId="{C2F26289-9277-4A8D-B90B-D95FE70DF07E}" type="pres">
      <dgm:prSet presAssocID="{ABF34F25-C0B7-4300-AECE-5B20836CC72C}" presName="linNode" presStyleCnt="0"/>
      <dgm:spPr/>
      <dgm:t>
        <a:bodyPr/>
        <a:lstStyle/>
        <a:p>
          <a:endParaRPr lang="en-US"/>
        </a:p>
      </dgm:t>
    </dgm:pt>
    <dgm:pt modelId="{633FE5B8-BDDB-4880-86A1-CCCBD1ADF24B}" type="pres">
      <dgm:prSet presAssocID="{ABF34F25-C0B7-4300-AECE-5B20836CC72C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5C93C-7823-4109-81C8-8B5E11809332}" type="pres">
      <dgm:prSet presAssocID="{ABF34F25-C0B7-4300-AECE-5B20836CC72C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B248A1-BA32-44DC-9A60-9C8C46BA2A0D}" type="presOf" srcId="{5FDD63CB-9CB4-4148-A5DE-ADE51321D913}" destId="{BAC7EADD-55E9-4B5F-A619-A5A09C6BF3A5}" srcOrd="0" destOrd="0" presId="urn:microsoft.com/office/officeart/2005/8/layout/vList6"/>
    <dgm:cxn modelId="{A05FD4FF-2867-4671-B711-E0350A0FE1A6}" srcId="{D608F3D7-1483-43A2-B2B6-48C1584A0BA8}" destId="{06F7DD51-D19C-4210-ABD7-867A3E1D906B}" srcOrd="3" destOrd="0" parTransId="{7B0B35A7-6466-4AEA-9E19-0D0EB597A763}" sibTransId="{F41BD18D-2B50-4C1D-BB69-F989716AF3F2}"/>
    <dgm:cxn modelId="{60521F05-044F-4534-9332-065976B5218A}" type="presOf" srcId="{C2736FD9-FE18-4227-B68F-921893104957}" destId="{B6435E60-E3D9-4FF4-AE76-7D4C6EFCA66B}" srcOrd="0" destOrd="0" presId="urn:microsoft.com/office/officeart/2005/8/layout/vList6"/>
    <dgm:cxn modelId="{94BAF085-F924-4E3B-828F-E980DF529582}" type="presOf" srcId="{8F3E3B62-CC96-40DC-8E4A-5F49B2F320C5}" destId="{7D843FA5-5153-4D3E-B166-95DF88E759B5}" srcOrd="0" destOrd="0" presId="urn:microsoft.com/office/officeart/2005/8/layout/vList6"/>
    <dgm:cxn modelId="{D607E787-C403-4617-AFBB-8E6959E81B9B}" srcId="{D608F3D7-1483-43A2-B2B6-48C1584A0BA8}" destId="{C2736FD9-FE18-4227-B68F-921893104957}" srcOrd="1" destOrd="0" parTransId="{EBCB119F-97A5-4FA3-A2B2-46B30E43A715}" sibTransId="{F95F4653-1315-4DEF-94D3-A04334964E3C}"/>
    <dgm:cxn modelId="{436CB048-5D9C-4F89-B0DF-AFE4D1850E90}" type="presOf" srcId="{28F4F7A7-671E-400E-BA05-B042EA325048}" destId="{8D01D25F-3077-4D95-A5BF-25830D4FC092}" srcOrd="0" destOrd="0" presId="urn:microsoft.com/office/officeart/2005/8/layout/vList6"/>
    <dgm:cxn modelId="{BB44F338-E9C0-46A0-8321-CD830429724F}" type="presOf" srcId="{ABF34F25-C0B7-4300-AECE-5B20836CC72C}" destId="{633FE5B8-BDDB-4880-86A1-CCCBD1ADF24B}" srcOrd="0" destOrd="0" presId="urn:microsoft.com/office/officeart/2005/8/layout/vList6"/>
    <dgm:cxn modelId="{E403A26F-CA95-468C-A22A-5ECF413099F5}" srcId="{D608F3D7-1483-43A2-B2B6-48C1584A0BA8}" destId="{B814B0CA-D03B-4726-BA95-62C769ED2098}" srcOrd="0" destOrd="0" parTransId="{6A2C449C-64D7-497F-B931-1783B9D70A79}" sibTransId="{79428804-3DCE-43BB-B11B-D4BBB7673781}"/>
    <dgm:cxn modelId="{F5DACAF8-E47A-4252-A02E-E9419A3AEADE}" type="presOf" srcId="{F3D17777-E95B-477C-8EB4-8D063F6821CF}" destId="{0216D947-B438-401F-B95E-7264B9FFBC90}" srcOrd="0" destOrd="0" presId="urn:microsoft.com/office/officeart/2005/8/layout/vList6"/>
    <dgm:cxn modelId="{798C5ECF-48D9-4633-9870-A52E0D9364B7}" type="presOf" srcId="{06F7DD51-D19C-4210-ABD7-867A3E1D906B}" destId="{9998E295-12EF-4E71-85B5-39CF910218C8}" srcOrd="0" destOrd="0" presId="urn:microsoft.com/office/officeart/2005/8/layout/vList6"/>
    <dgm:cxn modelId="{78892663-4B68-4D5A-B20A-BF97254329A5}" srcId="{D608F3D7-1483-43A2-B2B6-48C1584A0BA8}" destId="{BDA6FFED-701B-4DCA-B178-25FBA4801E88}" srcOrd="2" destOrd="0" parTransId="{55896747-A433-408A-A666-1382288F26EF}" sibTransId="{A106FE4C-9A12-4D8C-BB0C-20B18D83B4D5}"/>
    <dgm:cxn modelId="{15AFF7B6-EA7A-425D-87E2-55556787D5EE}" srcId="{BDA6FFED-701B-4DCA-B178-25FBA4801E88}" destId="{F3D17777-E95B-477C-8EB4-8D063F6821CF}" srcOrd="0" destOrd="0" parTransId="{D000AAC9-159F-4648-B72F-78F4EA2382D2}" sibTransId="{931ABE38-4311-40AB-A44F-D2C168A22873}"/>
    <dgm:cxn modelId="{A14ECEB6-1F88-4CCC-B843-BEC6C93CEB6A}" srcId="{ABF34F25-C0B7-4300-AECE-5B20836CC72C}" destId="{3BC761D5-685C-4E3E-B755-BE2DD8E88C8D}" srcOrd="0" destOrd="0" parTransId="{AD4ACED0-DDEA-43D8-960B-C22803F90A9E}" sibTransId="{A56A3CFF-78AA-46DB-8613-CA8D19022F09}"/>
    <dgm:cxn modelId="{7E073E66-486F-47A1-9B2E-7E8032DDC76F}" srcId="{06F7DD51-D19C-4210-ABD7-867A3E1D906B}" destId="{8F3E3B62-CC96-40DC-8E4A-5F49B2F320C5}" srcOrd="0" destOrd="0" parTransId="{B1D23E8B-6C5D-454C-BC2A-2DDAB3ABACBE}" sibTransId="{0A9FB067-CCD3-4D38-B518-0DBE974912E3}"/>
    <dgm:cxn modelId="{774C83FA-7A4D-458D-A78E-460A00E7CC81}" type="presOf" srcId="{B814B0CA-D03B-4726-BA95-62C769ED2098}" destId="{44BEA8A0-4AA4-4672-9559-D8FB68C150AF}" srcOrd="0" destOrd="0" presId="urn:microsoft.com/office/officeart/2005/8/layout/vList6"/>
    <dgm:cxn modelId="{C8A2652C-5BDB-4C54-A59A-F8A438BA6909}" srcId="{B814B0CA-D03B-4726-BA95-62C769ED2098}" destId="{5FDD63CB-9CB4-4148-A5DE-ADE51321D913}" srcOrd="0" destOrd="0" parTransId="{E3DCF724-322E-4B98-A7A3-90A515FD3EB9}" sibTransId="{669D1936-AB25-422C-AF9F-B36DEAB832E5}"/>
    <dgm:cxn modelId="{38C21949-E061-4422-A137-B6558D67B850}" type="presOf" srcId="{D608F3D7-1483-43A2-B2B6-48C1584A0BA8}" destId="{75DF3025-B117-4024-A30B-47C62B206A25}" srcOrd="0" destOrd="0" presId="urn:microsoft.com/office/officeart/2005/8/layout/vList6"/>
    <dgm:cxn modelId="{14C6E255-05B4-4CDD-A42B-DDFF6A0CCB09}" type="presOf" srcId="{BDA6FFED-701B-4DCA-B178-25FBA4801E88}" destId="{F081EA73-1218-4AC6-9D31-4F1AC2A671D9}" srcOrd="0" destOrd="0" presId="urn:microsoft.com/office/officeart/2005/8/layout/vList6"/>
    <dgm:cxn modelId="{6CAC7333-1848-4917-AA3F-6583AAADE366}" srcId="{D608F3D7-1483-43A2-B2B6-48C1584A0BA8}" destId="{ABF34F25-C0B7-4300-AECE-5B20836CC72C}" srcOrd="4" destOrd="0" parTransId="{B4CBCBE3-483F-4C91-8548-3ECDEFD92110}" sibTransId="{D9529A02-68B0-47E3-BBBF-AA44E9F18F42}"/>
    <dgm:cxn modelId="{3C5DEB11-10EE-48DF-8F3F-FCA99FFA18A8}" type="presOf" srcId="{3BC761D5-685C-4E3E-B755-BE2DD8E88C8D}" destId="{C115C93C-7823-4109-81C8-8B5E11809332}" srcOrd="0" destOrd="0" presId="urn:microsoft.com/office/officeart/2005/8/layout/vList6"/>
    <dgm:cxn modelId="{2762827C-15A7-4D73-B15D-BA8A82738295}" srcId="{C2736FD9-FE18-4227-B68F-921893104957}" destId="{28F4F7A7-671E-400E-BA05-B042EA325048}" srcOrd="0" destOrd="0" parTransId="{99FEE890-EFDE-4A4C-9550-AA6F32811DEE}" sibTransId="{B0166A18-95AD-4EAD-96A2-364BD23FBBCC}"/>
    <dgm:cxn modelId="{B381BE9E-A9E9-4CAC-A472-EC6C289DBC67}" type="presParOf" srcId="{75DF3025-B117-4024-A30B-47C62B206A25}" destId="{98737E8B-E7F6-4F24-A55F-B4BECAF8E52E}" srcOrd="0" destOrd="0" presId="urn:microsoft.com/office/officeart/2005/8/layout/vList6"/>
    <dgm:cxn modelId="{4D3BFDD7-F162-42E4-82F8-467EA8F51D4C}" type="presParOf" srcId="{98737E8B-E7F6-4F24-A55F-B4BECAF8E52E}" destId="{44BEA8A0-4AA4-4672-9559-D8FB68C150AF}" srcOrd="0" destOrd="0" presId="urn:microsoft.com/office/officeart/2005/8/layout/vList6"/>
    <dgm:cxn modelId="{443BDEDA-8215-491C-9933-EBB07DC30BBD}" type="presParOf" srcId="{98737E8B-E7F6-4F24-A55F-B4BECAF8E52E}" destId="{BAC7EADD-55E9-4B5F-A619-A5A09C6BF3A5}" srcOrd="1" destOrd="0" presId="urn:microsoft.com/office/officeart/2005/8/layout/vList6"/>
    <dgm:cxn modelId="{FCDA04E5-C43B-4FB6-ABEC-1F2FDA191E03}" type="presParOf" srcId="{75DF3025-B117-4024-A30B-47C62B206A25}" destId="{6C5C0065-4F6A-40AB-80F5-2F0469896BD3}" srcOrd="1" destOrd="0" presId="urn:microsoft.com/office/officeart/2005/8/layout/vList6"/>
    <dgm:cxn modelId="{3FE1316C-CEA6-4CFD-A90C-5ADB25288DD6}" type="presParOf" srcId="{75DF3025-B117-4024-A30B-47C62B206A25}" destId="{A76E18B8-09E4-4135-8171-D38CF2A54CA2}" srcOrd="2" destOrd="0" presId="urn:microsoft.com/office/officeart/2005/8/layout/vList6"/>
    <dgm:cxn modelId="{0591054B-4D35-4B1A-8BF7-A2E6DBF51DCB}" type="presParOf" srcId="{A76E18B8-09E4-4135-8171-D38CF2A54CA2}" destId="{B6435E60-E3D9-4FF4-AE76-7D4C6EFCA66B}" srcOrd="0" destOrd="0" presId="urn:microsoft.com/office/officeart/2005/8/layout/vList6"/>
    <dgm:cxn modelId="{98CB3429-0E9B-417F-B204-35316AC43B0D}" type="presParOf" srcId="{A76E18B8-09E4-4135-8171-D38CF2A54CA2}" destId="{8D01D25F-3077-4D95-A5BF-25830D4FC092}" srcOrd="1" destOrd="0" presId="urn:microsoft.com/office/officeart/2005/8/layout/vList6"/>
    <dgm:cxn modelId="{2EE8442D-EF18-44A8-8F3F-8E6B71B38A1D}" type="presParOf" srcId="{75DF3025-B117-4024-A30B-47C62B206A25}" destId="{A6E066A5-CD51-4D20-8906-728722404C95}" srcOrd="3" destOrd="0" presId="urn:microsoft.com/office/officeart/2005/8/layout/vList6"/>
    <dgm:cxn modelId="{DA2C870A-9D02-49E5-AE67-C944BAFD4F11}" type="presParOf" srcId="{75DF3025-B117-4024-A30B-47C62B206A25}" destId="{4FE53E5E-D49F-429A-934E-72A9CFFBE851}" srcOrd="4" destOrd="0" presId="urn:microsoft.com/office/officeart/2005/8/layout/vList6"/>
    <dgm:cxn modelId="{A67A9F2C-8B8A-40CB-A655-83E952931979}" type="presParOf" srcId="{4FE53E5E-D49F-429A-934E-72A9CFFBE851}" destId="{F081EA73-1218-4AC6-9D31-4F1AC2A671D9}" srcOrd="0" destOrd="0" presId="urn:microsoft.com/office/officeart/2005/8/layout/vList6"/>
    <dgm:cxn modelId="{7060BD0A-978C-4516-B769-62EA3942586C}" type="presParOf" srcId="{4FE53E5E-D49F-429A-934E-72A9CFFBE851}" destId="{0216D947-B438-401F-B95E-7264B9FFBC90}" srcOrd="1" destOrd="0" presId="urn:microsoft.com/office/officeart/2005/8/layout/vList6"/>
    <dgm:cxn modelId="{0F960F9D-5488-4ECA-BF5D-7F0B7274AECA}" type="presParOf" srcId="{75DF3025-B117-4024-A30B-47C62B206A25}" destId="{B0C13066-D22E-4092-B13D-01BBA71AEE1A}" srcOrd="5" destOrd="0" presId="urn:microsoft.com/office/officeart/2005/8/layout/vList6"/>
    <dgm:cxn modelId="{9009B5D2-EF20-4827-AA64-B31806775713}" type="presParOf" srcId="{75DF3025-B117-4024-A30B-47C62B206A25}" destId="{E21D7517-B9A0-4692-AD32-85A8EBF7E717}" srcOrd="6" destOrd="0" presId="urn:microsoft.com/office/officeart/2005/8/layout/vList6"/>
    <dgm:cxn modelId="{E0E9734B-E645-4692-9474-FC43692E12FC}" type="presParOf" srcId="{E21D7517-B9A0-4692-AD32-85A8EBF7E717}" destId="{9998E295-12EF-4E71-85B5-39CF910218C8}" srcOrd="0" destOrd="0" presId="urn:microsoft.com/office/officeart/2005/8/layout/vList6"/>
    <dgm:cxn modelId="{484935E4-E829-4433-B555-5141E1306872}" type="presParOf" srcId="{E21D7517-B9A0-4692-AD32-85A8EBF7E717}" destId="{7D843FA5-5153-4D3E-B166-95DF88E759B5}" srcOrd="1" destOrd="0" presId="urn:microsoft.com/office/officeart/2005/8/layout/vList6"/>
    <dgm:cxn modelId="{34B896DE-0AB8-4170-960F-235141C7B5BC}" type="presParOf" srcId="{75DF3025-B117-4024-A30B-47C62B206A25}" destId="{1E5924D2-6569-4FA0-8487-D0C839B6101E}" srcOrd="7" destOrd="0" presId="urn:microsoft.com/office/officeart/2005/8/layout/vList6"/>
    <dgm:cxn modelId="{FE201DB0-EFD9-449E-884D-568FC2880C46}" type="presParOf" srcId="{75DF3025-B117-4024-A30B-47C62B206A25}" destId="{C2F26289-9277-4A8D-B90B-D95FE70DF07E}" srcOrd="8" destOrd="0" presId="urn:microsoft.com/office/officeart/2005/8/layout/vList6"/>
    <dgm:cxn modelId="{24A4A525-AADD-4931-8D41-55FA27A96035}" type="presParOf" srcId="{C2F26289-9277-4A8D-B90B-D95FE70DF07E}" destId="{633FE5B8-BDDB-4880-86A1-CCCBD1ADF24B}" srcOrd="0" destOrd="0" presId="urn:microsoft.com/office/officeart/2005/8/layout/vList6"/>
    <dgm:cxn modelId="{02DE45C8-6110-4898-BED9-59C07F6C5500}" type="presParOf" srcId="{C2F26289-9277-4A8D-B90B-D95FE70DF07E}" destId="{C115C93C-7823-4109-81C8-8B5E11809332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0427F-DEF3-43D0-B4E8-FFC7E2358D3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1D70F-39EC-46BB-82BC-792D9B02D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0903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3832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BCF-5077-4F66-81DC-D3FC50D2DA0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D298-D013-4413-9799-3FF014A09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81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BCF-5077-4F66-81DC-D3FC50D2DA0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D298-D013-4413-9799-3FF014A09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33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BCF-5077-4F66-81DC-D3FC50D2DA0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D298-D013-4413-9799-3FF014A09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86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 sz="2100"/>
          </a:p>
        </p:txBody>
      </p:sp>
      <p:sp>
        <p:nvSpPr>
          <p:cNvPr id="6" name="円/楕円 5"/>
          <p:cNvSpPr/>
          <p:nvPr userDrawn="1"/>
        </p:nvSpPr>
        <p:spPr>
          <a:xfrm>
            <a:off x="1771141" y="1896217"/>
            <a:ext cx="439508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kumimoji="1" lang="en-US" altLang="ja-JP" sz="2100" dirty="0"/>
              <a:t>1</a:t>
            </a:r>
            <a:endParaRPr kumimoji="1" lang="ja-JP" altLang="en-US" sz="21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1771141" y="2789402"/>
            <a:ext cx="439508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kumimoji="1" lang="en-US" altLang="ja-JP" sz="2100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374880" y="1823891"/>
            <a:ext cx="8208027" cy="594764"/>
          </a:xfrm>
        </p:spPr>
        <p:txBody>
          <a:bodyPr anchor="ctr">
            <a:no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374880" y="2717076"/>
            <a:ext cx="8208027" cy="594764"/>
          </a:xfrm>
        </p:spPr>
        <p:txBody>
          <a:bodyPr anchor="ctr">
            <a:no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771141" y="3682587"/>
            <a:ext cx="439508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kumimoji="1" lang="en-US" altLang="ja-JP" sz="2100" dirty="0"/>
              <a:t>3</a:t>
            </a:r>
            <a:endParaRPr kumimoji="1" lang="ja-JP" altLang="en-US" sz="2100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2374880" y="3610261"/>
            <a:ext cx="8208027" cy="594764"/>
          </a:xfrm>
        </p:spPr>
        <p:txBody>
          <a:bodyPr anchor="ctr">
            <a:no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771141" y="4575773"/>
            <a:ext cx="439508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kumimoji="1" lang="en-US" altLang="ja-JP" sz="2100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2374880" y="4503447"/>
            <a:ext cx="8208027" cy="594764"/>
          </a:xfrm>
        </p:spPr>
        <p:txBody>
          <a:bodyPr anchor="ctr">
            <a:no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1771141" y="5468958"/>
            <a:ext cx="439508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kumimoji="1" lang="en-US" altLang="ja-JP" sz="2100" dirty="0"/>
              <a:t>5</a:t>
            </a:r>
            <a:endParaRPr kumimoji="1" lang="ja-JP" altLang="en-US" sz="2100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2374880" y="5396632"/>
            <a:ext cx="8208027" cy="594764"/>
          </a:xfrm>
        </p:spPr>
        <p:txBody>
          <a:bodyPr anchor="ctr">
            <a:no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2192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 sz="210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7" y="304801"/>
            <a:ext cx="11012164" cy="77409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375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BCF-5077-4F66-81DC-D3FC50D2DA0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D298-D013-4413-9799-3FF014A09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4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BCF-5077-4F66-81DC-D3FC50D2DA0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D298-D013-4413-9799-3FF014A09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41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BCF-5077-4F66-81DC-D3FC50D2DA0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D298-D013-4413-9799-3FF014A09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77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BCF-5077-4F66-81DC-D3FC50D2DA0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D298-D013-4413-9799-3FF014A09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57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BCF-5077-4F66-81DC-D3FC50D2DA0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D298-D013-4413-9799-3FF014A09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9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BCF-5077-4F66-81DC-D3FC50D2DA0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D298-D013-4413-9799-3FF014A09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86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BCF-5077-4F66-81DC-D3FC50D2DA0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D298-D013-4413-9799-3FF014A09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5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9BCF-5077-4F66-81DC-D3FC50D2DA0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D298-D013-4413-9799-3FF014A09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992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9BCF-5077-4F66-81DC-D3FC50D2DA0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D298-D013-4413-9799-3FF014A09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0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5" y="2821576"/>
            <a:ext cx="10515600" cy="127464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smtClean="0">
                <a:latin typeface="SutonnyOMJ" pitchFamily="2" charset="0"/>
                <a:cs typeface="SutonnyOMJ" pitchFamily="2" charset="0"/>
              </a:rPr>
              <a:t>ICT4E </a:t>
            </a:r>
            <a:r>
              <a:rPr lang="en-US" sz="4800" b="1" dirty="0" err="1" smtClean="0">
                <a:latin typeface="SutonnyOMJ" pitchFamily="2" charset="0"/>
                <a:cs typeface="SutonnyOMJ" pitchFamily="2" charset="0"/>
              </a:rPr>
              <a:t>চট্টগ্রাম</a:t>
            </a:r>
            <a:r>
              <a:rPr lang="en-US" sz="4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800" b="1" dirty="0" smtClean="0">
                <a:latin typeface="SutonnyOMJ" pitchFamily="2" charset="0"/>
                <a:cs typeface="SutonnyOMJ" pitchFamily="2" charset="0"/>
              </a:rPr>
              <a:t>জেলা শিক্ষক অ্যাম্বাসেডরদের</a:t>
            </a:r>
            <a:r>
              <a:rPr lang="en-US" sz="4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atin typeface="SutonnyOMJ" pitchFamily="2" charset="0"/>
                <a:cs typeface="SutonnyOMJ" pitchFamily="2" charset="0"/>
              </a:rPr>
              <a:t>কার্যক্রম</a:t>
            </a:r>
            <a:r>
              <a:rPr lang="en-US" sz="4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8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54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5211" y="0"/>
            <a:ext cx="2546789" cy="2433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3108960" cy="3061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8616" y="4036424"/>
            <a:ext cx="6857999" cy="20928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60963" tIns="30482" rIns="60963" bIns="30482" rtlCol="0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আবদুস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ছোবাহান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ভূঁঞা</a:t>
            </a:r>
            <a:endParaRPr lang="en-US" sz="44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pPr lvl="0" algn="ctr"/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সহকারি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endParaRPr lang="en-US" sz="44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pPr lvl="0" algn="ctr"/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কধুরখীল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উচ্চ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বিদ্যালয়</a:t>
            </a:r>
            <a:endParaRPr lang="en-US" sz="44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6811"/>
            <a:ext cx="10515600" cy="3930152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গ্রিন স্কুল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ক্লিন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স্কুল কার্যক্রম সফলভাবে বাস্তবায়ন করা।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শ্রেণি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কক্ষ শিক্ষার্থীদের শিখন- শেখানো কার্যক্রমের জন্য উপযোগী করা।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ছাত্র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ছাত্রী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দের জন্য পর্যাপ্ত ও সাস্থ্যসম্মত স্যানিটেশন ব্যবস্থা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নিশ্চিতকরণে প্রতিষ্ঠান প্রধানকে সাথে নিয়ে কার্যকরী ব্যবস্থা গ্রহণ।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0238" y="540951"/>
            <a:ext cx="8216539" cy="1483792"/>
          </a:xfr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শিক্ষা প্রতিষ্ঠানে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শিক্ষা উপযোগী পরিবেশ সৃষ্টি 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4800" dirty="0" smtClean="0">
                <a:latin typeface="SutonnyOMJ" pitchFamily="2" charset="0"/>
                <a:cs typeface="SutonnyOMJ" pitchFamily="2" charset="0"/>
              </a:rPr>
            </a:b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ও পর্যাপ্ত সুযোগ সুবিধা নিশ্চিত করা</a:t>
            </a:r>
            <a:endParaRPr lang="en-US" sz="4800" dirty="0" smtClean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4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তথ্য প্রযুক্তির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সর্বোচ্চ ব্যবহারের মাধ্যমে উপভোগ্য শিখন-শেখানো কার্যক্রম পরিচালনা করা</a:t>
            </a:r>
            <a:r>
              <a:rPr lang="hi-IN" sz="4000" dirty="0" smtClean="0">
                <a:latin typeface="SutonnyOMJ" pitchFamily="2" charset="0"/>
              </a:rPr>
              <a:t>।</a:t>
            </a:r>
            <a:endParaRPr lang="en-US" sz="4000" dirty="0" smtClean="0">
              <a:latin typeface="SutonnyOMJ" pitchFamily="2" charset="0"/>
            </a:endParaRPr>
          </a:p>
          <a:p>
            <a:pPr algn="just"/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আধুনিক প্রযুক্তি ব্যবহারের মাধ্যমে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ডিজিটাল ও আকর্ষণীয় ক্লাসরুম নিশ্চিতকরণে সর্বাত্মক প্রচেষ্টা নেয়া</a:t>
            </a:r>
            <a:r>
              <a:rPr lang="hi-IN" sz="4000" dirty="0" smtClean="0">
                <a:latin typeface="SutonnyOMJ" pitchFamily="2" charset="0"/>
              </a:rPr>
              <a:t>। </a:t>
            </a:r>
            <a:endParaRPr lang="en-US" sz="4000" dirty="0" smtClean="0">
              <a:latin typeface="SutonnyOMJ" pitchFamily="2" charset="0"/>
            </a:endParaRPr>
          </a:p>
          <a:p>
            <a:pPr algn="just"/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শহরের বা গ্রামের দক্ষ শিক্ষক দ্বারা স্কাইপে ক্লাস শেয়ার করা</a:t>
            </a:r>
            <a:r>
              <a:rPr lang="hi-IN" sz="4000" dirty="0" smtClean="0">
                <a:latin typeface="SutonnyOMJ" pitchFamily="2" charset="0"/>
              </a:rPr>
              <a:t>।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81050" y="410323"/>
            <a:ext cx="8216539" cy="802046"/>
          </a:xfr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শ্রে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ণি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 কার্যক্রমে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প্রযুক্তির সর্বোচ্চ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ব্যবহার</a:t>
            </a:r>
            <a:endParaRPr lang="en-US" sz="4800" dirty="0" smtClean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4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0869"/>
            <a:ext cx="10515600" cy="4126094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নিজ প্রতিষ্ঠানে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সর্বোচ্চ সংখ্যক মাল্টিমিডিয়া ক্লাস নিশ্চিত করা</a:t>
            </a:r>
            <a:r>
              <a:rPr lang="hi-IN" sz="4000" dirty="0" smtClean="0">
                <a:latin typeface="SutonnyOMJ" pitchFamily="2" charset="0"/>
              </a:rPr>
              <a:t>।</a:t>
            </a:r>
            <a:endParaRPr lang="en-US" sz="4000" dirty="0" smtClean="0">
              <a:latin typeface="SutonnyOMJ" pitchFamily="2" charset="0"/>
            </a:endParaRPr>
          </a:p>
          <a:p>
            <a:pPr algn="just">
              <a:buNone/>
            </a:pPr>
            <a:endParaRPr lang="en-US" sz="4000" dirty="0" smtClean="0">
              <a:latin typeface="SutonnyOMJ" pitchFamily="2" charset="0"/>
            </a:endParaRPr>
          </a:p>
          <a:p>
            <a:pPr algn="just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নিজ উপজেলার অন্যান্য প্রতিষ্ঠানেও মাল্টিমিডিয়া ক্লাসরুম বাস্তবায়নে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সহযোগিতা করা</a:t>
            </a:r>
            <a:r>
              <a:rPr lang="hi-IN" sz="4000" dirty="0" smtClean="0">
                <a:latin typeface="SutonnyOMJ" pitchFamily="2" charset="0"/>
              </a:rPr>
              <a:t>।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41861" y="854460"/>
            <a:ext cx="8216539" cy="802046"/>
          </a:xfr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মাল্টিমিডিয়া ক্লাসরুম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নিশ্চিতকরণ</a:t>
            </a:r>
            <a:endParaRPr lang="en-US" sz="4800" dirty="0" smtClean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4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2374880" y="1823891"/>
            <a:ext cx="9227201" cy="594764"/>
          </a:xfrm>
        </p:spPr>
        <p:txBody>
          <a:bodyPr/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শিক্ষার্থীদের নিয়ে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বই পড়ার প্রতিযোগিতা আয়োজন ও বিজয়ীদের পুরস্কৃত করা</a:t>
            </a:r>
            <a:r>
              <a:rPr lang="hi-IN" sz="2800" dirty="0" smtClean="0">
                <a:latin typeface="SutonnyOMJ" pitchFamily="2" charset="0"/>
              </a:rPr>
              <a:t>। </a:t>
            </a:r>
            <a:endParaRPr lang="en-US" sz="2700" dirty="0">
              <a:solidFill>
                <a:schemeClr val="accent1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2374880" y="2717076"/>
            <a:ext cx="9426258" cy="594764"/>
          </a:xfrm>
        </p:spPr>
        <p:txBody>
          <a:bodyPr/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শিখন-শেখানো কার্যক্রমকে ফলপ্রসু পেশাগত উন্নয়নে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সহায়তা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700" dirty="0">
              <a:solidFill>
                <a:schemeClr val="accent3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2374880" y="3505757"/>
            <a:ext cx="9081246" cy="594764"/>
          </a:xfrm>
        </p:spPr>
        <p:txBody>
          <a:bodyPr/>
          <a:lstStyle/>
          <a:p>
            <a:pPr algn="just"/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গনিতকে অধিকতর বোধগম্য ও আধুনিক বিধি প্রয়োগ করতে প্রতিষ্ঠানের গ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ণি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তের শিক্ষকদের নিয়ে ইন-হাউজ প্রশিক্ষণ আয়োজন করা।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-</a:t>
            </a:r>
            <a:r>
              <a:rPr lang="bn-IN" sz="5400" dirty="0" smtClean="0">
                <a:latin typeface="SutonnyOMJ" pitchFamily="2" charset="0"/>
                <a:cs typeface="SutonnyOMJ" pitchFamily="2" charset="0"/>
              </a:rPr>
              <a:t>শিক্ষার্থীদের মাঝে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5400" dirty="0" smtClean="0">
                <a:latin typeface="SutonnyOMJ" pitchFamily="2" charset="0"/>
                <a:cs typeface="SutonnyOMJ" pitchFamily="2" charset="0"/>
              </a:rPr>
              <a:t>জ্ঞান অনুসন্ধিৎসা বৃদ্ধি</a:t>
            </a:r>
            <a:endParaRPr lang="en-US" sz="53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2357460" y="4729311"/>
            <a:ext cx="9081246" cy="594764"/>
          </a:xfrm>
        </p:spPr>
        <p:txBody>
          <a:bodyPr/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দক্ষ প্রশিক্ষক দ্বারা ইংরেজি ও বাংলা ভাষা এবং ব্যাকরণের শুদ্ধ ব্যবহার ও প্রয়োগে কার্যকরী ব্যবস্থা গ্রহণ।</a:t>
            </a:r>
            <a:endParaRPr lang="en-US" sz="280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2344400" y="5429796"/>
            <a:ext cx="9426258" cy="594764"/>
          </a:xfrm>
        </p:spPr>
        <p:txBody>
          <a:bodyPr/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সর্বোপরি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ডিজিটাল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বাংলাদেশ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বিনির্মাণে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সরকারের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উদ্যোগকে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বাস্তবায়ন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700" dirty="0">
              <a:solidFill>
                <a:schemeClr val="accent3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6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827895969"/>
              </p:ext>
            </p:extLst>
          </p:nvPr>
        </p:nvGraphicFramePr>
        <p:xfrm>
          <a:off x="718456" y="1005841"/>
          <a:ext cx="10646229" cy="509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91441"/>
            <a:ext cx="6857999" cy="73866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60963" tIns="30482" rIns="60963" bIns="30482" rtlCol="0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সহ-পাঠক্রমিক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ক্লাব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প্রতিষ্ঠা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bn-IN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কার্যকর</a:t>
            </a:r>
            <a:endParaRPr lang="en-US" sz="44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EA8A0-4AA4-4672-9559-D8FB68C15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44BEA8A0-4AA4-4672-9559-D8FB68C15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C7EADD-55E9-4B5F-A619-A5A09C6BF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BAC7EADD-55E9-4B5F-A619-A5A09C6BF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435E60-E3D9-4FF4-AE76-7D4C6EFCA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B6435E60-E3D9-4FF4-AE76-7D4C6EFCA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01D25F-3077-4D95-A5BF-25830D4F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8D01D25F-3077-4D95-A5BF-25830D4FC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81EA73-1218-4AC6-9D31-4F1AC2A6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F081EA73-1218-4AC6-9D31-4F1AC2A67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16D947-B438-401F-B95E-7264B9FFB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0216D947-B438-401F-B95E-7264B9FFB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98E295-12EF-4E71-85B5-39CF91021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9998E295-12EF-4E71-85B5-39CF91021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843FA5-5153-4D3E-B166-95DF88E75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7D843FA5-5153-4D3E-B166-95DF88E75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3FE5B8-BDDB-4880-86A1-CCCBD1ADF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633FE5B8-BDDB-4880-86A1-CCCBD1ADF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15C93C-7823-4109-81C8-8B5E11809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C115C93C-7823-4109-81C8-8B5E11809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4" y="2405575"/>
            <a:ext cx="7628709" cy="121238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Abel Pro" panose="02000506030000020004" pitchFamily="2" charset="0"/>
              </a:rPr>
              <a:t>Thank you</a:t>
            </a:r>
            <a:endParaRPr lang="en-US" sz="6000" b="1" dirty="0">
              <a:solidFill>
                <a:srgbClr val="7030A0"/>
              </a:solidFill>
              <a:latin typeface="Abel Pro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2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5211" y="0"/>
            <a:ext cx="2546789" cy="24337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7383" y="1587530"/>
            <a:ext cx="96534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শিক্ষাক্ষেত্রে আইসিটির বহুমাত্রিক ব্যবহার নিশ্চিত করে ডিজিটাল বাংলাদেশ রূপকল্প ২০২১ বাস্তবায়নে তথ্য ও যোগাযোগ প্রযুক্তি বিভাগের একসেস টু ইনফরমেশন (এটুআই) প্রোগ্রামের আওতায় শিক্ষাক্ষেত্রে বিভিন্ন কার্যক্রম চলমান রয়েছে।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আইসিটির বহুমাত্রিক ব্যবহারে প্রতি উপজেলায় কমপক্ষে ১০ জন করে দক্ষ শিক্ষকদের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ICT4E </a:t>
            </a:r>
            <a:r>
              <a:rPr lang="as-IN" sz="3200" dirty="0" smtClean="0">
                <a:latin typeface="SutonnyOMJ" pitchFamily="2" charset="0"/>
                <a:cs typeface="SutonnyOMJ" pitchFamily="2" charset="0"/>
              </a:rPr>
              <a:t>জেলা শিক্ষক অ্যাম্বাসেডর হিসেবে স্বীকৃতি প্রদান করা যারা নিজ জেলা ও উপজেলায় শিক্ষকদের পেশাগত দক্ষতা উন্নয়ন ও গুণগত শিক্ষা নিশ্চিত করণে শিক্ষাক্ষেত্রে চলমান আইসিটির বিভিন্ন কার্যক্রমে প্রতিনিধি হিসেবে কাজ করবেন।</a:t>
            </a:r>
            <a:endParaRPr lang="as-IN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54479" y="457200"/>
            <a:ext cx="7341327" cy="951112"/>
          </a:xfr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ICT4E </a:t>
            </a:r>
            <a:r>
              <a:rPr lang="as-IN" sz="3200" b="1" dirty="0" smtClean="0">
                <a:latin typeface="SutonnyOMJ" pitchFamily="2" charset="0"/>
                <a:cs typeface="SutonnyOMJ" pitchFamily="2" charset="0"/>
              </a:rPr>
              <a:t>জেলা শিক্ষক অ্যাম্বাসেডরশিপ প্রোগ্রাম</a:t>
            </a:r>
          </a:p>
        </p:txBody>
      </p:sp>
    </p:spTree>
    <p:extLst>
      <p:ext uri="{BB962C8B-B14F-4D97-AF65-F5344CB8AC3E}">
        <p14:creationId xmlns:p14="http://schemas.microsoft.com/office/powerpoint/2010/main" xmlns="" val="3963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5211" y="0"/>
            <a:ext cx="2546789" cy="2433711"/>
          </a:xfrm>
          <a:prstGeom prst="rect">
            <a:avLst/>
          </a:prstGeom>
        </p:spPr>
      </p:pic>
      <p:pic>
        <p:nvPicPr>
          <p:cNvPr id="8" name="Picture 3" descr="C:\Users\Abdus\Pictures\Screenshots\Screenshot (90).png"/>
          <p:cNvPicPr>
            <a:picLocks noChangeAspect="1" noChangeArrowheads="1"/>
          </p:cNvPicPr>
          <p:nvPr/>
        </p:nvPicPr>
        <p:blipFill>
          <a:blip r:embed="rId3"/>
          <a:srcRect l="8268" t="19911" r="9004" b="5089"/>
          <a:stretch>
            <a:fillRect/>
          </a:stretch>
        </p:blipFill>
        <p:spPr bwMode="auto">
          <a:xfrm>
            <a:off x="339638" y="1097293"/>
            <a:ext cx="9431380" cy="525126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54479" y="292754"/>
            <a:ext cx="7341327" cy="752275"/>
          </a:xfr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ICT4E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চট্টগ্রাম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3200" b="1" dirty="0" smtClean="0">
                <a:latin typeface="SutonnyOMJ" pitchFamily="2" charset="0"/>
                <a:cs typeface="SutonnyOMJ" pitchFamily="2" charset="0"/>
              </a:rPr>
              <a:t>জেলা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3200" b="1" dirty="0" smtClean="0">
                <a:latin typeface="SutonnyOMJ" pitchFamily="2" charset="0"/>
                <a:cs typeface="SutonnyOMJ" pitchFamily="2" charset="0"/>
              </a:rPr>
              <a:t>শিক্ষক অ্যাম্বাসেডর</a:t>
            </a:r>
          </a:p>
        </p:txBody>
      </p:sp>
    </p:spTree>
    <p:extLst>
      <p:ext uri="{BB962C8B-B14F-4D97-AF65-F5344CB8AC3E}">
        <p14:creationId xmlns:p14="http://schemas.microsoft.com/office/powerpoint/2010/main" xmlns="" val="3963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5211" y="0"/>
            <a:ext cx="2546789" cy="2433711"/>
          </a:xfrm>
          <a:prstGeom prst="rect">
            <a:avLst/>
          </a:prstGeom>
        </p:spPr>
      </p:pic>
      <p:pic>
        <p:nvPicPr>
          <p:cNvPr id="5" name="Picture 5" descr="C:\Users\Abdus\Pictures\Screenshots\Screenshot (92).png"/>
          <p:cNvPicPr>
            <a:picLocks noChangeAspect="1" noChangeArrowheads="1"/>
          </p:cNvPicPr>
          <p:nvPr/>
        </p:nvPicPr>
        <p:blipFill>
          <a:blip r:embed="rId3"/>
          <a:srcRect l="7063" t="21161" r="8904" b="5131"/>
          <a:stretch>
            <a:fillRect/>
          </a:stretch>
        </p:blipFill>
        <p:spPr bwMode="auto">
          <a:xfrm>
            <a:off x="529046" y="1157708"/>
            <a:ext cx="9294222" cy="4955711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2410" y="279695"/>
            <a:ext cx="7341327" cy="802046"/>
          </a:xfr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ICT4E </a:t>
            </a:r>
            <a:r>
              <a:rPr lang="as-IN" sz="3200" b="1" dirty="0" smtClean="0">
                <a:latin typeface="SutonnyOMJ" pitchFamily="2" charset="0"/>
                <a:cs typeface="SutonnyOMJ" pitchFamily="2" charset="0"/>
              </a:rPr>
              <a:t>জেলা শিক্ষক অ্যাম্বাসেডরশিপ প্রোগ্রাম</a:t>
            </a:r>
          </a:p>
        </p:txBody>
      </p:sp>
    </p:spTree>
    <p:extLst>
      <p:ext uri="{BB962C8B-B14F-4D97-AF65-F5344CB8AC3E}">
        <p14:creationId xmlns:p14="http://schemas.microsoft.com/office/powerpoint/2010/main" xmlns="" val="3963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5211" y="0"/>
            <a:ext cx="2546789" cy="2433711"/>
          </a:xfrm>
          <a:prstGeom prst="rect">
            <a:avLst/>
          </a:prstGeom>
        </p:spPr>
      </p:pic>
      <p:pic>
        <p:nvPicPr>
          <p:cNvPr id="7" name="Picture 6" descr="C:\Users\Abdus\Pictures\Screenshots\Screenshot (93).png"/>
          <p:cNvPicPr>
            <a:picLocks noChangeAspect="1" noChangeArrowheads="1"/>
          </p:cNvPicPr>
          <p:nvPr/>
        </p:nvPicPr>
        <p:blipFill>
          <a:blip r:embed="rId3"/>
          <a:srcRect l="7264" t="19643" r="9607" b="5000"/>
          <a:stretch>
            <a:fillRect/>
          </a:stretch>
        </p:blipFill>
        <p:spPr bwMode="auto">
          <a:xfrm>
            <a:off x="378823" y="1031969"/>
            <a:ext cx="9418320" cy="521208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6284" y="240506"/>
            <a:ext cx="7341327" cy="802046"/>
          </a:xfr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ICT4E </a:t>
            </a:r>
            <a:r>
              <a:rPr lang="as-IN" sz="3200" b="1" dirty="0" smtClean="0">
                <a:latin typeface="SutonnyOMJ" pitchFamily="2" charset="0"/>
                <a:cs typeface="SutonnyOMJ" pitchFamily="2" charset="0"/>
              </a:rPr>
              <a:t>জেলা শিক্ষক অ্যাম্বাসেডরশিপ প্রোগ্রাম</a:t>
            </a:r>
          </a:p>
        </p:txBody>
      </p:sp>
    </p:spTree>
    <p:extLst>
      <p:ext uri="{BB962C8B-B14F-4D97-AF65-F5344CB8AC3E}">
        <p14:creationId xmlns:p14="http://schemas.microsoft.com/office/powerpoint/2010/main" xmlns="" val="3963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5211" y="0"/>
            <a:ext cx="2546789" cy="2433711"/>
          </a:xfrm>
          <a:prstGeom prst="rect">
            <a:avLst/>
          </a:prstGeom>
        </p:spPr>
      </p:pic>
      <p:pic>
        <p:nvPicPr>
          <p:cNvPr id="1028" name="Picture 4" descr="C:\Users\Abdus\Pictures\Screenshots\Screenshot (91).png"/>
          <p:cNvPicPr>
            <a:picLocks noChangeAspect="1" noChangeArrowheads="1"/>
          </p:cNvPicPr>
          <p:nvPr/>
        </p:nvPicPr>
        <p:blipFill>
          <a:blip r:embed="rId3"/>
          <a:srcRect l="6662" t="19732" r="8402" b="5089"/>
          <a:stretch>
            <a:fillRect/>
          </a:stretch>
        </p:blipFill>
        <p:spPr bwMode="auto">
          <a:xfrm>
            <a:off x="222067" y="979714"/>
            <a:ext cx="9522824" cy="527739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54479" y="266628"/>
            <a:ext cx="7341327" cy="726145"/>
          </a:xfr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ICT4E </a:t>
            </a:r>
            <a:r>
              <a:rPr lang="as-IN" sz="3200" b="1" dirty="0" smtClean="0">
                <a:latin typeface="SutonnyOMJ" pitchFamily="2" charset="0"/>
                <a:cs typeface="SutonnyOMJ" pitchFamily="2" charset="0"/>
              </a:rPr>
              <a:t>জেলা শিক্ষক অ্যাম্বাসেডরশিপ প্রোগ্রাম</a:t>
            </a:r>
          </a:p>
        </p:txBody>
      </p:sp>
    </p:spTree>
    <p:extLst>
      <p:ext uri="{BB962C8B-B14F-4D97-AF65-F5344CB8AC3E}">
        <p14:creationId xmlns:p14="http://schemas.microsoft.com/office/powerpoint/2010/main" xmlns="" val="3963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250" y="410323"/>
            <a:ext cx="7341327" cy="802046"/>
          </a:xfr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 smtClean="0">
                <a:latin typeface="SutonnyOMJ" pitchFamily="2" charset="0"/>
                <a:cs typeface="SutonnyOMJ" pitchFamily="2" charset="0"/>
              </a:rPr>
            </a:b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 smtClean="0">
                <a:latin typeface="SutonnyOMJ" pitchFamily="2" charset="0"/>
                <a:cs typeface="SutonnyOMJ" pitchFamily="2" charset="0"/>
              </a:rPr>
            </a:br>
            <a:r>
              <a:rPr lang="en-US" sz="49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bn-IN" sz="4900" dirty="0" smtClean="0">
                <a:latin typeface="SutonnyOMJ" pitchFamily="2" charset="0"/>
                <a:cs typeface="SutonnyOMJ" pitchFamily="2" charset="0"/>
              </a:rPr>
              <a:t>শিক্ষকদের পেশাগত দক্ষতা</a:t>
            </a:r>
            <a:r>
              <a:rPr lang="en-US" sz="4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900" dirty="0" smtClean="0">
                <a:latin typeface="SutonnyOMJ" pitchFamily="2" charset="0"/>
                <a:cs typeface="SutonnyOMJ" pitchFamily="2" charset="0"/>
              </a:rPr>
              <a:t>বৃদ্ধি</a:t>
            </a:r>
            <a:r>
              <a:rPr lang="en-US" sz="49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4900" dirty="0">
                <a:latin typeface="SutonnyOMJ" pitchFamily="2" charset="0"/>
                <a:cs typeface="SutonnyOMJ" pitchFamily="2" charset="0"/>
              </a:rPr>
            </a:br>
            <a:endParaRPr lang="en-US" sz="49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4" y="1828800"/>
            <a:ext cx="11127346" cy="4250028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ইন হাউজ প্রশিক্ষণ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প্রদান (শিক্ষক বাতায়ন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মুক্তপাঠ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এমএমসি এবং অন্যান্য)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বিষয়</a:t>
            </a:r>
            <a:r>
              <a:rPr lang="hi-IN" sz="4000" dirty="0" smtClean="0">
                <a:latin typeface="SutonnyOMJ" pitchFamily="2" charset="0"/>
              </a:rPr>
              <a:t>। </a:t>
            </a:r>
            <a:endParaRPr lang="en-US" sz="4000" dirty="0" smtClean="0">
              <a:latin typeface="SutonnyOMJ" pitchFamily="2" charset="0"/>
            </a:endParaRPr>
          </a:p>
          <a:p>
            <a:pPr algn="just"/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4000" dirty="0" smtClean="0">
                <a:latin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২০২০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সালের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শতভাগ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শিক্ষককে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বাতায়নে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নিয়ে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আসা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ও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বাতায়ন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ব্যবহারে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দক্ষ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ও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সক্রিয়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hi-IN" sz="4000" dirty="0" smtClean="0">
                <a:latin typeface="SutonnyOMJ" pitchFamily="2" charset="0"/>
              </a:rPr>
              <a:t>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7440" y="729819"/>
            <a:ext cx="11242182" cy="57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5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1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মহান মুক্তিযুদ্ধের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আদর্শে আগামীর বাংলাদেশ বিনির্মাণে শিক্ষার্থীদের নিয়ে অ্যাকটিভিটি বেজড অনুষ্ঠান আয়োজন করা।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বাংলাদেশের অভ্যুদয় ও মহান মুক্তিযুদ্ধের উপর কুইজ ও অন্যান্য সাংস্কৃতিক প্রতিযোগিতা আয়োজন করা।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81050" y="410323"/>
            <a:ext cx="8216539" cy="802046"/>
          </a:xfr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মুক্তিযুদ্ধের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অসাম্প্রদায়িক চেতনার বিকাশ</a:t>
            </a:r>
            <a:endParaRPr lang="en-US" sz="4800" dirty="0" smtClean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4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নিত্যনতুন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উদ্ভাবনের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গল্প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বাতায়নে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আপলোড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hi-IN" sz="4000" dirty="0" smtClean="0">
                <a:latin typeface="SutonnyOMJ" pitchFamily="2" charset="0"/>
              </a:rPr>
              <a:t>। </a:t>
            </a:r>
            <a:endParaRPr lang="en-US" sz="4000" dirty="0" smtClean="0">
              <a:latin typeface="SutonnyOMJ" pitchFamily="2" charset="0"/>
            </a:endParaRPr>
          </a:p>
          <a:p>
            <a:pPr>
              <a:buNone/>
            </a:pP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উদ্ভাবনী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সংস্কৃতি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বিকাশে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প্রতিষ্ঠান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পর্যায়ে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কর্মশালা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আয়োজন করা।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81050" y="410323"/>
            <a:ext cx="8216539" cy="802046"/>
          </a:xfr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শিক্ষায় উদ্ভাবনী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সংস্কৃতির বিকাশ</a:t>
            </a:r>
            <a:endParaRPr lang="en-US" sz="48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463" y="4665506"/>
            <a:ext cx="9653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শিক্ষার্থীদের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সাংস্কৃতিক চেতনার উন্নয়ন ও বৈশ্বিক নাগরিক তৈরিকরণে জ্ঞান ও দক্ষতা প্রদান করা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4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469</Words>
  <Application>Microsoft Office PowerPoint</Application>
  <PresentationFormat>Custom</PresentationFormat>
  <Paragraphs>59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ICT4E চট্টগ্রাম জেলা শিক্ষক অ্যাম্বাসেডরদের কার্যক্রম  </vt:lpstr>
      <vt:lpstr>ICT4E জেলা শিক্ষক অ্যাম্বাসেডরশিপ প্রোগ্রাম</vt:lpstr>
      <vt:lpstr>ICT4E চট্টগ্রাম জেলা শিক্ষক অ্যাম্বাসেডর</vt:lpstr>
      <vt:lpstr>ICT4E জেলা শিক্ষক অ্যাম্বাসেডরশিপ প্রোগ্রাম</vt:lpstr>
      <vt:lpstr>ICT4E জেলা শিক্ষক অ্যাম্বাসেডরশিপ প্রোগ্রাম</vt:lpstr>
      <vt:lpstr>ICT4E জেলা শিক্ষক অ্যাম্বাসেডরশিপ প্রোগ্রাম</vt:lpstr>
      <vt:lpstr>    শিক্ষকদের পেশাগত দক্ষতা বৃদ্ধি </vt:lpstr>
      <vt:lpstr>মুক্তিযুদ্ধের অসাম্প্রদায়িক চেতনার বিকাশ</vt:lpstr>
      <vt:lpstr>শিক্ষায় উদ্ভাবনী সংস্কৃতির বিকাশ</vt:lpstr>
      <vt:lpstr>শিক্ষা প্রতিষ্ঠানে শিক্ষা উপযোগী পরিবেশ সৃষ্টি  ও পর্যাপ্ত সুযোগ সুবিধা নিশ্চিত করা</vt:lpstr>
      <vt:lpstr>শ্রেণি কার্যক্রমে প্রযুক্তির সর্বোচ্চ ব্যবহার</vt:lpstr>
      <vt:lpstr>মাল্টিমিডিয়া ক্লাসরুম নিশ্চিতকরণ</vt:lpstr>
      <vt:lpstr>শিক্ষক-শিক্ষার্থীদের মাঝে জ্ঞান অনুসন্ধিৎসা বৃদ্ধি</vt:lpstr>
      <vt:lpstr>Slide 14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Abdus Sobahan</cp:lastModifiedBy>
  <cp:revision>48</cp:revision>
  <dcterms:created xsi:type="dcterms:W3CDTF">2020-01-07T04:48:27Z</dcterms:created>
  <dcterms:modified xsi:type="dcterms:W3CDTF">2020-01-27T16:17:50Z</dcterms:modified>
</cp:coreProperties>
</file>