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0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4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5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583D-5C67-4AD2-A8AA-D0C3BCFC022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2B6C-1D1C-4012-8BC0-0E53BFCF4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100" y="2271713"/>
            <a:ext cx="4786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4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2247" y="2104363"/>
            <a:ext cx="63244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উনুন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খিড়কি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খিড়কি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159" y="3387209"/>
            <a:ext cx="5715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শব্দসমূহ দিয়ে  একটি অনুচ্ছেদ লেখ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6880" y="1086921"/>
            <a:ext cx="1398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7985" y="1794807"/>
            <a:ext cx="2935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শত্রু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8240" y="2572822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হাতুড়ি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77217" y="2656344"/>
            <a:ext cx="1037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খ)পুতুল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986996" y="2649766"/>
            <a:ext cx="13035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 পা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খি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383703" y="2656344"/>
            <a:ext cx="128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কয়লা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7985" y="3701534"/>
            <a:ext cx="333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‘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সই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শব্দের অর্থ  কী?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1593" y="4546669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স্বাক্ষর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996880" y="4546669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মজা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057528" y="4525833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(গ)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383703" y="4562087"/>
            <a:ext cx="198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(ঘ)শত্রু </a:t>
            </a:r>
          </a:p>
        </p:txBody>
      </p:sp>
      <p:sp>
        <p:nvSpPr>
          <p:cNvPr id="13" name="Oval 12"/>
          <p:cNvSpPr/>
          <p:nvPr/>
        </p:nvSpPr>
        <p:spPr>
          <a:xfrm>
            <a:off x="9486901" y="2742098"/>
            <a:ext cx="371476" cy="344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8126" y="4618166"/>
            <a:ext cx="368537" cy="3681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391" y="1401246"/>
            <a:ext cx="1814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31058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মানসিকভাবে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সচেতনতা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2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4838" y="2314575"/>
            <a:ext cx="3600450" cy="785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7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1" y="2271713"/>
            <a:ext cx="45005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5637" y="501134"/>
            <a:ext cx="24176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4205287" y="2771686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সুজন কুমার মন্ডল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পুন্ডুরিয়া উচ্চ বিদ্যালয়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আক্কেলপুর,জয়পুরহাট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9387" y="129569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6000" spc="50" dirty="0">
                <a:ln w="11430"/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6000" spc="50" dirty="0" smtClean="0">
                <a:ln w="11430"/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6000" spc="50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0024" y="2957512"/>
            <a:ext cx="4119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ষষ্ঠ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বাংলা প্রথম পত্র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28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178" y="917974"/>
            <a:ext cx="3252323" cy="222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G_20150421_1848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821" y="889402"/>
            <a:ext cx="3146181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G_20150421_1848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130678" y="392635"/>
            <a:ext cx="2152649" cy="314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8745500" y="3581727"/>
            <a:ext cx="2273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রান্না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952" y="3665574"/>
            <a:ext cx="3742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100" y="366557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ন্দ্রিয়ের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8988" y="173609"/>
            <a:ext cx="314325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algn="r">
              <a:spcBef>
                <a:spcPct val="0"/>
              </a:spcBef>
              <a:defRPr/>
            </a:pPr>
            <a:r>
              <a:rPr lang="en-US" sz="138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মিনু</a:t>
            </a:r>
            <a:endParaRPr lang="bn-IN" sz="13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4864" algn="r">
              <a:spcBef>
                <a:spcPct val="0"/>
              </a:spcBef>
              <a:defRPr/>
            </a:pPr>
            <a:r>
              <a:rPr lang="en-US" sz="80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বনুফল</a:t>
            </a:r>
            <a:endParaRPr lang="bn-BD" sz="6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6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4077" y="572572"/>
            <a:ext cx="19094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0825" y="2438698"/>
            <a:ext cx="62674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১।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লেখক পরিচিতি ব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র্ণনা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 marL="623888" indent="-623888">
              <a:defRPr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নির্বাচিত অংশটুকু শুদ্ধ উচ্চারণে পড়তে পারবে।</a:t>
            </a:r>
          </a:p>
          <a:p>
            <a:pPr marL="628650" indent="-628650">
              <a:defRPr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নতুন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সহ বাক্য ও অনুচ্ছেদ গঠন কর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5955" y="1736468"/>
            <a:ext cx="2786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3888" indent="-623888" algn="just">
              <a:defRPr/>
            </a:pPr>
            <a:r>
              <a:rPr lang="bn-BD" sz="2800" dirty="0">
                <a:ln w="11430"/>
                <a:latin typeface="NikoshBAN" pitchFamily="2" charset="0"/>
                <a:cs typeface="NikoshBAN" pitchFamily="2" charset="0"/>
              </a:rPr>
              <a:t>এ পাঠ</a:t>
            </a:r>
            <a:r>
              <a:rPr lang="en-US" sz="2800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1430"/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2800" dirty="0">
                <a:ln w="11430"/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20140821_0011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967" y="371475"/>
            <a:ext cx="38100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G_20140821_0012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9337" y="371475"/>
            <a:ext cx="4165599" cy="3124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308300" y="3987284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5659" y="3987284"/>
            <a:ext cx="1635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7131" y="658297"/>
            <a:ext cx="1917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7975" y="279151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আজকের পাঠের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 কোন নতুন শব্দের  সাথে ছবিগুলোর মিল রয়েছে তা খাতায় লেখ।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1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48400" y="1219201"/>
            <a:ext cx="1881188" cy="4524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চুলা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38211" y="1269207"/>
            <a:ext cx="1981200" cy="4524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উনুন</a:t>
            </a:r>
            <a:endParaRPr lang="en-US" sz="1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199" y="2743200"/>
            <a:ext cx="5272089" cy="6143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রান্নাঘরে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তাকবিশিষ্ট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বাক্স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38212" y="2886075"/>
            <a:ext cx="1981200" cy="4714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মিটসেফ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19412" y="237846"/>
            <a:ext cx="2757488" cy="46448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শব্দার্থসমূহ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38211" y="4571999"/>
            <a:ext cx="1981200" cy="428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খিড়কি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72200" y="4572000"/>
            <a:ext cx="5057775" cy="4286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পেছনের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দরজা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inus 11"/>
          <p:cNvSpPr/>
          <p:nvPr/>
        </p:nvSpPr>
        <p:spPr>
          <a:xfrm>
            <a:off x="3098006" y="1395413"/>
            <a:ext cx="2971800" cy="100013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Minus 12"/>
          <p:cNvSpPr/>
          <p:nvPr/>
        </p:nvSpPr>
        <p:spPr>
          <a:xfrm>
            <a:off x="3200399" y="4805363"/>
            <a:ext cx="2971800" cy="100013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3098006" y="3121819"/>
            <a:ext cx="2971800" cy="100013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8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195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2020-01-27T05:39:58Z</dcterms:created>
  <dcterms:modified xsi:type="dcterms:W3CDTF">2020-01-27T06:23:02Z</dcterms:modified>
</cp:coreProperties>
</file>