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77" r:id="rId4"/>
    <p:sldId id="278" r:id="rId5"/>
    <p:sldId id="289" r:id="rId6"/>
    <p:sldId id="270" r:id="rId7"/>
    <p:sldId id="279" r:id="rId8"/>
    <p:sldId id="290" r:id="rId9"/>
    <p:sldId id="280" r:id="rId10"/>
    <p:sldId id="281" r:id="rId11"/>
    <p:sldId id="291" r:id="rId12"/>
    <p:sldId id="282" r:id="rId13"/>
    <p:sldId id="283" r:id="rId14"/>
    <p:sldId id="284" r:id="rId15"/>
    <p:sldId id="287" r:id="rId16"/>
    <p:sldId id="285" r:id="rId17"/>
    <p:sldId id="286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FF00FF"/>
    <a:srgbClr val="006666"/>
    <a:srgbClr val="CC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10" autoAdjust="0"/>
    <p:restoredTop sz="88100" autoAdjust="0"/>
  </p:normalViewPr>
  <p:slideViewPr>
    <p:cSldViewPr>
      <p:cViewPr varScale="1">
        <p:scale>
          <a:sx n="63" d="100"/>
          <a:sy n="63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ACAC2-7C14-4BAE-B8E3-3B862B5F8C54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A7798-5002-4F51-8801-E1B581FB83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06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35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56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34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49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02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90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86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9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7798-5002-4F51-8801-E1B581FB838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5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7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3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8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2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0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9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1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457BB-69D8-40A9-8F08-28F0FD53BF72}" type="datetimeFigureOut">
              <a:rPr lang="en-US" smtClean="0"/>
              <a:pPr/>
              <a:t>27-Jan-20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33F61-FBFB-445A-A762-A99A1E375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0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61059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16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152400"/>
            <a:ext cx="89154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বিজারণ বিক্রিয়ার উদাহরণ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1219200"/>
            <a:ext cx="8991600" cy="5562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বিজারণ </a:t>
            </a:r>
            <a:r>
              <a:rPr lang="bn-IN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বিক্রিয়াঃ</a:t>
            </a:r>
            <a:endParaRPr lang="en-US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+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+2e → Cu(s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n-IN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এখানে, </a:t>
            </a: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কপার </a:t>
            </a:r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ইলেকট্রন </a:t>
            </a: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গ্রহন </a:t>
            </a:r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করে </a:t>
            </a: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কপয়ার পরমাণুতে পরিণত </a:t>
            </a:r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হয়েছে। তাই এটি </a:t>
            </a: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বিজারণ </a:t>
            </a:r>
            <a:r>
              <a:rPr lang="bn-IN" dirty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বিক্রিয়া</a:t>
            </a: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400876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0"/>
            <a:ext cx="89916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বিজারণে ইলেকট্রন স্থানাতর কৌশল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5657671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এখানে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পরমাণু ইলেকট্রন গ্রহণ করছে। অতএব এই প্রক্রিয়াটি বিজারণ।</a:t>
            </a:r>
            <a:endParaRPr lang="en-US" sz="3600" dirty="0">
              <a:solidFill>
                <a:schemeClr val="bg1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90599"/>
            <a:ext cx="8991600" cy="466707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51750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10972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জারক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" y="1219200"/>
            <a:ext cx="8976360" cy="56388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যেসকল পদার্থ বিক্রিয়াকালে ইলেকট্রন গ্রহণ করে তাদেরকে জারক বলে।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উদাহরণঃ </a:t>
            </a: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sz="4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n-IN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 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KMnO</a:t>
            </a:r>
            <a:r>
              <a:rPr lang="en-US" sz="4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BD" sz="4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bn-IN" sz="4800" dirty="0" smtClean="0">
              <a:solidFill>
                <a:schemeClr val="bg1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4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10972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বিজারক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839200" cy="56388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যেসকল </a:t>
            </a:r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 বিক্রিয়াকালে ইলেকট্রন </a:t>
            </a: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ত্যাগ </a:t>
            </a:r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 তাদেরকে </a:t>
            </a: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বিজারক </a:t>
            </a:r>
            <a:r>
              <a:rPr lang="bn-IN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উদাহরণঃ 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baseline="-25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bn-BD" sz="4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bn-IN" sz="4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,</a:t>
            </a:r>
            <a:r>
              <a:rPr lang="bn-BD" sz="480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bn-BD" sz="4800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endParaRPr lang="bn-IN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3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10972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8392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জারণ ও বিজারণ বিক্রিয়া কাকে বলে?</a:t>
            </a:r>
          </a:p>
        </p:txBody>
      </p:sp>
    </p:spTree>
    <p:extLst>
      <p:ext uri="{BB962C8B-B14F-4D97-AF65-F5344CB8AC3E}">
        <p14:creationId xmlns:p14="http://schemas.microsoft.com/office/powerpoint/2010/main" val="343892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10972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8392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জারণ জারণ-বিজারণ বিক্রিয়া লিখে এর জারণ ও বিজারণ অংশ চিহ্নিত করে দেখাও।</a:t>
            </a:r>
          </a:p>
        </p:txBody>
      </p:sp>
    </p:spTree>
    <p:extLst>
      <p:ext uri="{BB962C8B-B14F-4D97-AF65-F5344CB8AC3E}">
        <p14:creationId xmlns:p14="http://schemas.microsoft.com/office/powerpoint/2010/main" val="58906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10972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839200" cy="2286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জারণ ও বিজারণ বিক্রিয়া কাকে বলে?</a:t>
            </a:r>
          </a:p>
          <a:p>
            <a:pPr algn="l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একটি জারক ও একটি বিজারক পদার্থের উদাহরন দাও।</a:t>
            </a:r>
          </a:p>
          <a:p>
            <a:pPr algn="l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একটি জারণ-বিজারণ বিক্রিয়ার উদাহরণ দাও।</a:t>
            </a:r>
          </a:p>
        </p:txBody>
      </p:sp>
    </p:spTree>
    <p:extLst>
      <p:ext uri="{BB962C8B-B14F-4D97-AF65-F5344CB8AC3E}">
        <p14:creationId xmlns:p14="http://schemas.microsoft.com/office/powerpoint/2010/main" val="89325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10972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219200"/>
            <a:ext cx="883920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সোডিয়াম ক্লোরাইড গঠন বিক্রিয়ায় জারক ও বিজারক চিহ্নিত করবে এবং এর কারণ ব্যাখ্যাসহ লিখে নিয়ে আসবে।</a:t>
            </a:r>
          </a:p>
        </p:txBody>
      </p:sp>
    </p:spTree>
    <p:extLst>
      <p:ext uri="{BB962C8B-B14F-4D97-AF65-F5344CB8AC3E}">
        <p14:creationId xmlns:p14="http://schemas.microsoft.com/office/powerpoint/2010/main" val="224111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199" y="457200"/>
            <a:ext cx="3200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 rot="19507931">
            <a:off x="1409700" y="2732560"/>
            <a:ext cx="6324600" cy="17526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9600" b="1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314916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76200"/>
            <a:ext cx="91440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" y="1219200"/>
            <a:ext cx="9113520" cy="56388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রফিকুল আলম সরকার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রসায়ন বিভাগ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নাগেশ্বরী মহিলা কলেজ,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কুড়িগ্রাম।</a:t>
            </a:r>
          </a:p>
          <a:p>
            <a:pPr algn="l"/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ID: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rafiqulalam.nmc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19800" y="1295400"/>
            <a:ext cx="3124200" cy="38100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341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10972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219200"/>
            <a:ext cx="9128760" cy="56388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 দ্বাদশ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রসায়ন ২য় পত্র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৩য়(পরিমাণগত রসায়ন)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আজের পাঠঃ জারন-বিজারণ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1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914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পূর্বজ্ঞ্যান যাচাই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1066800"/>
            <a:ext cx="45720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দৃশ্যটি লক্ষ্য করঃ</a:t>
            </a:r>
          </a:p>
          <a:p>
            <a:pPr algn="l"/>
            <a:endParaRPr lang="bn-IN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05000"/>
            <a:ext cx="8839200" cy="38862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28600" y="5943600"/>
            <a:ext cx="3200400" cy="74676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কী হচ্ছে?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19600" y="5943600"/>
            <a:ext cx="44958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ঊত্তরঃ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ইলেকট্রন স্থানান্তর।</a:t>
            </a:r>
          </a:p>
        </p:txBody>
      </p:sp>
    </p:spTree>
    <p:extLst>
      <p:ext uri="{BB962C8B-B14F-4D97-AF65-F5344CB8AC3E}">
        <p14:creationId xmlns:p14="http://schemas.microsoft.com/office/powerpoint/2010/main" val="327508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76200"/>
            <a:ext cx="8976360" cy="10972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IN" sz="54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5400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200" y="2133600"/>
            <a:ext cx="8915400" cy="42672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জারণ ও বিজারণের আধুনিক সংজ্ঞা বলতে পারবে।</a:t>
            </a:r>
          </a:p>
          <a:p>
            <a:pPr algn="l"/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জারক ও বিজারক কী তা বলতে পারবে।</a:t>
            </a:r>
          </a:p>
          <a:p>
            <a:pPr algn="l"/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জারণ-বিজারণ বিক্রিয়া চিহ্নিত করতে পারবে।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249680"/>
            <a:ext cx="6477000" cy="74676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IN" sz="48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...</a:t>
            </a:r>
          </a:p>
          <a:p>
            <a:pPr algn="l"/>
            <a:endParaRPr lang="bn-IN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1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152400"/>
            <a:ext cx="89154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জারণ বিক্রিয়া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1143000"/>
            <a:ext cx="8991600" cy="5715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রাসায়নিক বিক্রিয়ায় কোনো পরমাণু বা আয়ন ইলেকট্রন ত্যাগ করলে তখন তাকে জারণ বিক্রিয়া বলে।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ফলে পরমাণু বা আয়নের ধনাত্মক চার্জ বৃদ্ধি পায় অথবা ঋণাত্মক চার্জ হ্রাস পায়।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4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76200"/>
            <a:ext cx="89154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জারণ বিক্রিয়ার উদাহরণ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193899"/>
            <a:ext cx="8915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জারণ </a:t>
            </a:r>
            <a:r>
              <a:rPr lang="bn-IN" sz="4400" b="1" dirty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বিক্রিয়াঃ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r>
              <a:rPr lang="bn-IN" sz="4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SolaimanLipi" panose="02000500020000020004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rinda"/>
              </a:rPr>
              <a:t>Zn(s) → Zn</a:t>
            </a:r>
            <a:r>
              <a:rPr lang="en-US" sz="4000" baseline="30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rinda"/>
              </a:rPr>
              <a:t> 2 +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rinda"/>
              </a:rPr>
              <a:t>(</a:t>
            </a:r>
            <a:r>
              <a:rPr lang="en-US" sz="40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rinda"/>
              </a:rPr>
              <a:t>aq</a:t>
            </a: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rinda"/>
              </a:rPr>
              <a:t>) + 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Vrinda"/>
              </a:rPr>
              <a:t>2e</a:t>
            </a:r>
            <a:endParaRPr lang="bn-IN" sz="4000" dirty="0" smtClean="0">
              <a:solidFill>
                <a:schemeClr val="bg1"/>
              </a:solidFill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এখানে, জিংক পরমাণু ইলেকট্রন ত্যাগ করে জিংক আয়নে পরিণত হয়েছে। তাই এটি জারণ বিক্রিয়া।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</p:txBody>
      </p:sp>
    </p:spTree>
    <p:extLst>
      <p:ext uri="{BB962C8B-B14F-4D97-AF65-F5344CB8AC3E}">
        <p14:creationId xmlns:p14="http://schemas.microsoft.com/office/powerpoint/2010/main" val="163526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0"/>
            <a:ext cx="89916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জারণে ইলেকট্রন স্থানাতর কৌশল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5657671"/>
            <a:ext cx="899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এখানে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ea typeface="Calibri" panose="020F0502020204030204" pitchFamily="34" charset="0"/>
                <a:cs typeface="NikoshBAN" panose="02000000000000000000" pitchFamily="2" charset="0"/>
              </a:rPr>
              <a:t> পরমাণু ইলেকট্রন ছেড়ে দিচ্ছে। অতএব এই প্রক্রিয়াটি জারণ।</a:t>
            </a:r>
            <a:endParaRPr lang="en-US" sz="3600" dirty="0">
              <a:solidFill>
                <a:schemeClr val="bg1"/>
              </a:solidFill>
              <a:effectLst/>
              <a:latin typeface="NikoshBAN" panose="02000000000000000000" pitchFamily="2" charset="0"/>
              <a:ea typeface="Calibri" panose="020F0502020204030204" pitchFamily="34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90599"/>
            <a:ext cx="8991600" cy="466707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153364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76200" y="152400"/>
            <a:ext cx="8915400" cy="990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বিজারণ বিক্রিয়া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" y="1143000"/>
            <a:ext cx="8991600" cy="571500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রাসায়নিক বিক্রিয়ায় কোনো পরমাণু বা আয়ন ইলেকট্রন গ্রহন করলে তখন তাকে জারণ বিক্রিয়া বলে।</a:t>
            </a:r>
          </a:p>
          <a:p>
            <a:pPr algn="l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ফলে পরমাণু বা আয়নের ধনাত্মক চার্জ হ্রাস পায় অথবা ঋণাত্মক চার্জ বৃদ্ধি পায়।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4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360</Words>
  <Application>Microsoft Office PowerPoint</Application>
  <PresentationFormat>On-screen Show (4:3)</PresentationFormat>
  <Paragraphs>65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NikoshBAN</vt:lpstr>
      <vt:lpstr>SolaimanLipi</vt:lpstr>
      <vt:lpstr>Times New Roman</vt:lpstr>
      <vt:lpstr>Vrinda</vt:lpstr>
      <vt:lpstr>Office Theme</vt:lpstr>
      <vt:lpstr>PowerPoint Presentation</vt:lpstr>
      <vt:lpstr>শিক্ষক পরিচিত</vt:lpstr>
      <vt:lpstr>পাঠ পরিচিত</vt:lpstr>
      <vt:lpstr>পূর্বজ্ঞ্যান যাচাই</vt:lpstr>
      <vt:lpstr>শিখন 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জারক</vt:lpstr>
      <vt:lpstr>বিজারক</vt:lpstr>
      <vt:lpstr>একক কাজ</vt:lpstr>
      <vt:lpstr>দলীয় কাজ</vt:lpstr>
      <vt:lpstr>মুল্যায়ন</vt:lpstr>
      <vt:lpstr>বাড়ীর কাজ</vt:lpstr>
      <vt:lpstr>PowerPoint Presentation</vt:lpstr>
    </vt:vector>
  </TitlesOfParts>
  <Company>bd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</dc:creator>
  <cp:lastModifiedBy>Md Rafiqul Alam Sarker</cp:lastModifiedBy>
  <cp:revision>122</cp:revision>
  <dcterms:created xsi:type="dcterms:W3CDTF">2018-02-18T13:13:49Z</dcterms:created>
  <dcterms:modified xsi:type="dcterms:W3CDTF">2020-01-27T08:14:08Z</dcterms:modified>
</cp:coreProperties>
</file>