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8" r:id="rId13"/>
    <p:sldId id="266" r:id="rId14"/>
    <p:sldId id="267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889165-A2A0-4FF0-822F-922D7679DFE6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A96194-3294-4526-B4DF-BCC193DC0269}">
      <dgm:prSet phldrT="[Text]" custT="1"/>
      <dgm:spPr/>
      <dgm:t>
        <a:bodyPr/>
        <a:lstStyle/>
        <a:p>
          <a:r>
            <a:rPr lang="bn-BD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সুন্দর বনের প্রাণি</a:t>
          </a:r>
          <a:endParaRPr lang="en-US" sz="54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2204634-1D4C-4BD5-96D1-556CA7C2198A}" type="parTrans" cxnId="{7861B307-A0DD-417A-920A-DF77B8250AAB}">
      <dgm:prSet/>
      <dgm:spPr/>
      <dgm:t>
        <a:bodyPr/>
        <a:lstStyle/>
        <a:p>
          <a:endParaRPr lang="en-US"/>
        </a:p>
      </dgm:t>
    </dgm:pt>
    <dgm:pt modelId="{A3414FF0-F8E0-4D41-B85E-B7100F209B9A}" type="sibTrans" cxnId="{7861B307-A0DD-417A-920A-DF77B8250AAB}">
      <dgm:prSet/>
      <dgm:spPr/>
      <dgm:t>
        <a:bodyPr/>
        <a:lstStyle/>
        <a:p>
          <a:endParaRPr lang="en-US"/>
        </a:p>
      </dgm:t>
    </dgm:pt>
    <dgm:pt modelId="{9C165408-286C-49B4-9655-AC0CE716CF83}">
      <dgm:prSet phldrT="[Text]" custT="1"/>
      <dgm:spPr/>
      <dgm:t>
        <a:bodyPr/>
        <a:lstStyle/>
        <a:p>
          <a:r>
            <a:rPr lang="bn-BD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ক্যাঙ্গারু</a:t>
          </a:r>
          <a:endParaRPr lang="en-US" sz="24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603FDE9-2E4A-475B-B4CF-0AF05E483B70}" type="parTrans" cxnId="{2B6CAEDE-6070-4BD5-8721-11E3B4B855AB}">
      <dgm:prSet/>
      <dgm:spPr/>
      <dgm:t>
        <a:bodyPr/>
        <a:lstStyle/>
        <a:p>
          <a:endParaRPr lang="en-US"/>
        </a:p>
      </dgm:t>
    </dgm:pt>
    <dgm:pt modelId="{69B00374-FCF3-47C3-AF07-DEE39679EAEB}" type="sibTrans" cxnId="{2B6CAEDE-6070-4BD5-8721-11E3B4B855AB}">
      <dgm:prSet/>
      <dgm:spPr/>
      <dgm:t>
        <a:bodyPr/>
        <a:lstStyle/>
        <a:p>
          <a:endParaRPr lang="en-US"/>
        </a:p>
      </dgm:t>
    </dgm:pt>
    <dgm:pt modelId="{2D28CA68-4DA6-4F22-A899-E8B50D8ABDAC}">
      <dgm:prSet phldrT="[Text]" custT="1"/>
      <dgm:spPr/>
      <dgm:t>
        <a:bodyPr/>
        <a:lstStyle/>
        <a:p>
          <a:r>
            <a:rPr lang="bn-BD" sz="5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অস্ট্রেলিয়া</a:t>
          </a:r>
          <a:endParaRPr lang="en-US" sz="4000" dirty="0">
            <a:solidFill>
              <a:srgbClr val="7030A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2B0939C-48EE-4F5B-8D07-FED2062491BD}" type="parTrans" cxnId="{6904B964-E240-4D8F-982A-17639FC19C0D}">
      <dgm:prSet/>
      <dgm:spPr/>
      <dgm:t>
        <a:bodyPr/>
        <a:lstStyle/>
        <a:p>
          <a:endParaRPr lang="en-US"/>
        </a:p>
      </dgm:t>
    </dgm:pt>
    <dgm:pt modelId="{C921C3D2-7AB9-456A-9995-15F9D49F2932}" type="sibTrans" cxnId="{6904B964-E240-4D8F-982A-17639FC19C0D}">
      <dgm:prSet/>
      <dgm:spPr/>
      <dgm:t>
        <a:bodyPr/>
        <a:lstStyle/>
        <a:p>
          <a:endParaRPr lang="en-US"/>
        </a:p>
      </dgm:t>
    </dgm:pt>
    <dgm:pt modelId="{E9A7BE1F-60C8-4794-AA86-C3FA3443B5C4}">
      <dgm:prSet phldrT="[Text]" custT="1"/>
      <dgm:spPr/>
      <dgm:t>
        <a:bodyPr/>
        <a:lstStyle/>
        <a:p>
          <a:r>
            <a:rPr lang="bn-BD" sz="6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সুন্দরবন</a:t>
          </a:r>
          <a:endParaRPr lang="en-US" sz="2400" dirty="0">
            <a:solidFill>
              <a:srgbClr val="0070C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0BFDDC3-98DE-477A-B07D-115ED9A0FAAB}" type="parTrans" cxnId="{28F722A4-4F98-4585-90D7-2F5246C2ABE2}">
      <dgm:prSet/>
      <dgm:spPr/>
      <dgm:t>
        <a:bodyPr/>
        <a:lstStyle/>
        <a:p>
          <a:endParaRPr lang="en-US"/>
        </a:p>
      </dgm:t>
    </dgm:pt>
    <dgm:pt modelId="{4F0FC158-106B-411F-B3CC-7AEDC4DAF37D}" type="sibTrans" cxnId="{28F722A4-4F98-4585-90D7-2F5246C2ABE2}">
      <dgm:prSet/>
      <dgm:spPr/>
      <dgm:t>
        <a:bodyPr/>
        <a:lstStyle/>
        <a:p>
          <a:endParaRPr lang="en-US"/>
        </a:p>
      </dgm:t>
    </dgm:pt>
    <dgm:pt modelId="{8F041A50-3D26-490C-9555-E56E68DE85E9}" type="pres">
      <dgm:prSet presAssocID="{81889165-A2A0-4FF0-822F-922D7679DFE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415908A9-C9E9-4E48-9872-1C2F50A29BC5}" type="pres">
      <dgm:prSet presAssocID="{84A96194-3294-4526-B4DF-BCC193DC0269}" presName="singleCycle" presStyleCnt="0"/>
      <dgm:spPr/>
    </dgm:pt>
    <dgm:pt modelId="{571BA380-D530-46DF-B08D-F2A73EC89BBD}" type="pres">
      <dgm:prSet presAssocID="{84A96194-3294-4526-B4DF-BCC193DC0269}" presName="singleCenter" presStyleLbl="node1" presStyleIdx="0" presStyleCnt="4" custScaleX="221635" custScaleY="49031" custLinFactNeighborX="2400" custLinFactNeighborY="-16365">
        <dgm:presLayoutVars>
          <dgm:chMax val="7"/>
          <dgm:chPref val="7"/>
        </dgm:presLayoutVars>
      </dgm:prSet>
      <dgm:spPr/>
    </dgm:pt>
    <dgm:pt modelId="{C5B4D79F-BB01-4451-8119-2811DF5B69AC}" type="pres">
      <dgm:prSet presAssocID="{0603FDE9-2E4A-475B-B4CF-0AF05E483B70}" presName="Name56" presStyleLbl="parChTrans1D2" presStyleIdx="0" presStyleCnt="3"/>
      <dgm:spPr/>
    </dgm:pt>
    <dgm:pt modelId="{7E254291-7789-467A-B072-2C9B476AB4B2}" type="pres">
      <dgm:prSet presAssocID="{9C165408-286C-49B4-9655-AC0CE716CF83}" presName="text0" presStyleLbl="node1" presStyleIdx="1" presStyleCnt="4" custScaleX="272206" custScaleY="74319" custRadScaleRad="111160" custRadScaleInc="4130">
        <dgm:presLayoutVars>
          <dgm:bulletEnabled val="1"/>
        </dgm:presLayoutVars>
      </dgm:prSet>
      <dgm:spPr/>
    </dgm:pt>
    <dgm:pt modelId="{FC3BB8E8-6983-4CB4-9383-7E573D9AD91B}" type="pres">
      <dgm:prSet presAssocID="{A2B0939C-48EE-4F5B-8D07-FED2062491BD}" presName="Name56" presStyleLbl="parChTrans1D2" presStyleIdx="1" presStyleCnt="3"/>
      <dgm:spPr/>
    </dgm:pt>
    <dgm:pt modelId="{B615FD1F-0817-41EE-9F99-16813DBEDBAE}" type="pres">
      <dgm:prSet presAssocID="{2D28CA68-4DA6-4F22-A899-E8B50D8ABDAC}" presName="text0" presStyleLbl="node1" presStyleIdx="2" presStyleCnt="4" custScaleX="238822" custScaleY="66474" custRadScaleRad="97469" custRadScaleInc="-7999">
        <dgm:presLayoutVars>
          <dgm:bulletEnabled val="1"/>
        </dgm:presLayoutVars>
      </dgm:prSet>
      <dgm:spPr/>
    </dgm:pt>
    <dgm:pt modelId="{1DD37639-1159-4112-B59D-9BADB2C2BD6A}" type="pres">
      <dgm:prSet presAssocID="{B0BFDDC3-98DE-477A-B07D-115ED9A0FAAB}" presName="Name56" presStyleLbl="parChTrans1D2" presStyleIdx="2" presStyleCnt="3"/>
      <dgm:spPr/>
    </dgm:pt>
    <dgm:pt modelId="{EB0032D7-6DCA-401F-971C-1DAABDA42EEF}" type="pres">
      <dgm:prSet presAssocID="{E9A7BE1F-60C8-4794-AA86-C3FA3443B5C4}" presName="text0" presStyleLbl="node1" presStyleIdx="3" presStyleCnt="4" custScaleX="202471" custScaleY="79693" custRadScaleRad="90592" custRadScaleInc="7567">
        <dgm:presLayoutVars>
          <dgm:bulletEnabled val="1"/>
        </dgm:presLayoutVars>
      </dgm:prSet>
      <dgm:spPr/>
    </dgm:pt>
  </dgm:ptLst>
  <dgm:cxnLst>
    <dgm:cxn modelId="{7861B307-A0DD-417A-920A-DF77B8250AAB}" srcId="{81889165-A2A0-4FF0-822F-922D7679DFE6}" destId="{84A96194-3294-4526-B4DF-BCC193DC0269}" srcOrd="0" destOrd="0" parTransId="{92204634-1D4C-4BD5-96D1-556CA7C2198A}" sibTransId="{A3414FF0-F8E0-4D41-B85E-B7100F209B9A}"/>
    <dgm:cxn modelId="{DD5E691A-415F-423D-9C9B-EB6F1D0C16E6}" type="presOf" srcId="{81889165-A2A0-4FF0-822F-922D7679DFE6}" destId="{8F041A50-3D26-490C-9555-E56E68DE85E9}" srcOrd="0" destOrd="0" presId="urn:microsoft.com/office/officeart/2008/layout/RadialCluster"/>
    <dgm:cxn modelId="{6904B964-E240-4D8F-982A-17639FC19C0D}" srcId="{84A96194-3294-4526-B4DF-BCC193DC0269}" destId="{2D28CA68-4DA6-4F22-A899-E8B50D8ABDAC}" srcOrd="1" destOrd="0" parTransId="{A2B0939C-48EE-4F5B-8D07-FED2062491BD}" sibTransId="{C921C3D2-7AB9-456A-9995-15F9D49F2932}"/>
    <dgm:cxn modelId="{A14BD245-921D-4098-A157-53214D8EEF45}" type="presOf" srcId="{E9A7BE1F-60C8-4794-AA86-C3FA3443B5C4}" destId="{EB0032D7-6DCA-401F-971C-1DAABDA42EEF}" srcOrd="0" destOrd="0" presId="urn:microsoft.com/office/officeart/2008/layout/RadialCluster"/>
    <dgm:cxn modelId="{D54F6B93-0599-4E42-883C-82EAC7F487D3}" type="presOf" srcId="{84A96194-3294-4526-B4DF-BCC193DC0269}" destId="{571BA380-D530-46DF-B08D-F2A73EC89BBD}" srcOrd="0" destOrd="0" presId="urn:microsoft.com/office/officeart/2008/layout/RadialCluster"/>
    <dgm:cxn modelId="{28F722A4-4F98-4585-90D7-2F5246C2ABE2}" srcId="{84A96194-3294-4526-B4DF-BCC193DC0269}" destId="{E9A7BE1F-60C8-4794-AA86-C3FA3443B5C4}" srcOrd="2" destOrd="0" parTransId="{B0BFDDC3-98DE-477A-B07D-115ED9A0FAAB}" sibTransId="{4F0FC158-106B-411F-B3CC-7AEDC4DAF37D}"/>
    <dgm:cxn modelId="{E2012CAC-47EB-4E35-A892-3C90A81AEB87}" type="presOf" srcId="{2D28CA68-4DA6-4F22-A899-E8B50D8ABDAC}" destId="{B615FD1F-0817-41EE-9F99-16813DBEDBAE}" srcOrd="0" destOrd="0" presId="urn:microsoft.com/office/officeart/2008/layout/RadialCluster"/>
    <dgm:cxn modelId="{A56EDDC2-8192-4973-A333-073C9375996E}" type="presOf" srcId="{A2B0939C-48EE-4F5B-8D07-FED2062491BD}" destId="{FC3BB8E8-6983-4CB4-9383-7E573D9AD91B}" srcOrd="0" destOrd="0" presId="urn:microsoft.com/office/officeart/2008/layout/RadialCluster"/>
    <dgm:cxn modelId="{07FF35CB-B9E6-4ACA-B541-764F51A8966D}" type="presOf" srcId="{9C165408-286C-49B4-9655-AC0CE716CF83}" destId="{7E254291-7789-467A-B072-2C9B476AB4B2}" srcOrd="0" destOrd="0" presId="urn:microsoft.com/office/officeart/2008/layout/RadialCluster"/>
    <dgm:cxn modelId="{F6F7A5D6-5256-4A6A-9784-55ED1451E4B1}" type="presOf" srcId="{B0BFDDC3-98DE-477A-B07D-115ED9A0FAAB}" destId="{1DD37639-1159-4112-B59D-9BADB2C2BD6A}" srcOrd="0" destOrd="0" presId="urn:microsoft.com/office/officeart/2008/layout/RadialCluster"/>
    <dgm:cxn modelId="{2B6CAEDE-6070-4BD5-8721-11E3B4B855AB}" srcId="{84A96194-3294-4526-B4DF-BCC193DC0269}" destId="{9C165408-286C-49B4-9655-AC0CE716CF83}" srcOrd="0" destOrd="0" parTransId="{0603FDE9-2E4A-475B-B4CF-0AF05E483B70}" sibTransId="{69B00374-FCF3-47C3-AF07-DEE39679EAEB}"/>
    <dgm:cxn modelId="{4DF2EDF1-DE15-4BDA-9D94-6F3E9D95F49D}" type="presOf" srcId="{0603FDE9-2E4A-475B-B4CF-0AF05E483B70}" destId="{C5B4D79F-BB01-4451-8119-2811DF5B69AC}" srcOrd="0" destOrd="0" presId="urn:microsoft.com/office/officeart/2008/layout/RadialCluster"/>
    <dgm:cxn modelId="{0057E57F-D288-40CF-9905-775229CFFADA}" type="presParOf" srcId="{8F041A50-3D26-490C-9555-E56E68DE85E9}" destId="{415908A9-C9E9-4E48-9872-1C2F50A29BC5}" srcOrd="0" destOrd="0" presId="urn:microsoft.com/office/officeart/2008/layout/RadialCluster"/>
    <dgm:cxn modelId="{223CE22A-3137-4AD2-AC70-8A784A009019}" type="presParOf" srcId="{415908A9-C9E9-4E48-9872-1C2F50A29BC5}" destId="{571BA380-D530-46DF-B08D-F2A73EC89BBD}" srcOrd="0" destOrd="0" presId="urn:microsoft.com/office/officeart/2008/layout/RadialCluster"/>
    <dgm:cxn modelId="{5C236009-F097-432B-822E-44D187F21ECB}" type="presParOf" srcId="{415908A9-C9E9-4E48-9872-1C2F50A29BC5}" destId="{C5B4D79F-BB01-4451-8119-2811DF5B69AC}" srcOrd="1" destOrd="0" presId="urn:microsoft.com/office/officeart/2008/layout/RadialCluster"/>
    <dgm:cxn modelId="{314EB5E7-11ED-4CBC-8BBC-0EEE078A1EF4}" type="presParOf" srcId="{415908A9-C9E9-4E48-9872-1C2F50A29BC5}" destId="{7E254291-7789-467A-B072-2C9B476AB4B2}" srcOrd="2" destOrd="0" presId="urn:microsoft.com/office/officeart/2008/layout/RadialCluster"/>
    <dgm:cxn modelId="{A9FCC529-B363-4D69-A79E-F85518C6B47D}" type="presParOf" srcId="{415908A9-C9E9-4E48-9872-1C2F50A29BC5}" destId="{FC3BB8E8-6983-4CB4-9383-7E573D9AD91B}" srcOrd="3" destOrd="0" presId="urn:microsoft.com/office/officeart/2008/layout/RadialCluster"/>
    <dgm:cxn modelId="{0FD4C83A-8067-4D3B-952A-01BE9BFBF28E}" type="presParOf" srcId="{415908A9-C9E9-4E48-9872-1C2F50A29BC5}" destId="{B615FD1F-0817-41EE-9F99-16813DBEDBAE}" srcOrd="4" destOrd="0" presId="urn:microsoft.com/office/officeart/2008/layout/RadialCluster"/>
    <dgm:cxn modelId="{FA83C2B5-78F1-4FF7-82A3-5E5C30264A78}" type="presParOf" srcId="{415908A9-C9E9-4E48-9872-1C2F50A29BC5}" destId="{1DD37639-1159-4112-B59D-9BADB2C2BD6A}" srcOrd="5" destOrd="0" presId="urn:microsoft.com/office/officeart/2008/layout/RadialCluster"/>
    <dgm:cxn modelId="{650835B4-0B69-4D75-B4FB-8B028FBBEEF7}" type="presParOf" srcId="{415908A9-C9E9-4E48-9872-1C2F50A29BC5}" destId="{EB0032D7-6DCA-401F-971C-1DAABDA42EEF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1BA380-D530-46DF-B08D-F2A73EC89BBD}">
      <dsp:nvSpPr>
        <dsp:cNvPr id="0" name=""/>
        <dsp:cNvSpPr/>
      </dsp:nvSpPr>
      <dsp:spPr>
        <a:xfrm>
          <a:off x="3046396" y="2464325"/>
          <a:ext cx="4221713" cy="9339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5400" kern="1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সুন্দর বনের প্রাণি</a:t>
          </a:r>
          <a:endParaRPr lang="en-US" sz="54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091987" y="2509916"/>
        <a:ext cx="4130531" cy="842762"/>
      </dsp:txXfrm>
    </dsp:sp>
    <dsp:sp modelId="{C5B4D79F-BB01-4451-8119-2811DF5B69AC}">
      <dsp:nvSpPr>
        <dsp:cNvPr id="0" name=""/>
        <dsp:cNvSpPr/>
      </dsp:nvSpPr>
      <dsp:spPr>
        <a:xfrm rot="16200267">
          <a:off x="4481781" y="1788764"/>
          <a:ext cx="135112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51122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254291-7789-467A-B072-2C9B476AB4B2}">
      <dsp:nvSpPr>
        <dsp:cNvPr id="0" name=""/>
        <dsp:cNvSpPr/>
      </dsp:nvSpPr>
      <dsp:spPr>
        <a:xfrm>
          <a:off x="3420459" y="164729"/>
          <a:ext cx="3473945" cy="9484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5400" kern="1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ক্যাঙ্গারু</a:t>
          </a:r>
          <a:endParaRPr lang="en-US" sz="24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66760" y="211030"/>
        <a:ext cx="3381343" cy="855871"/>
      </dsp:txXfrm>
    </dsp:sp>
    <dsp:sp modelId="{FC3BB8E8-6983-4CB4-9383-7E573D9AD91B}">
      <dsp:nvSpPr>
        <dsp:cNvPr id="0" name=""/>
        <dsp:cNvSpPr/>
      </dsp:nvSpPr>
      <dsp:spPr>
        <a:xfrm rot="2500425">
          <a:off x="5438015" y="4038940"/>
          <a:ext cx="192715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27151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15FD1F-0817-41EE-9F99-16813DBEDBAE}">
      <dsp:nvSpPr>
        <dsp:cNvPr id="0" name=""/>
        <dsp:cNvSpPr/>
      </dsp:nvSpPr>
      <dsp:spPr>
        <a:xfrm>
          <a:off x="6073906" y="4679611"/>
          <a:ext cx="3047892" cy="8483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5400" kern="1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অস্ট্রেলিয়া</a:t>
          </a:r>
          <a:endParaRPr lang="en-US" sz="4000" kern="1200" dirty="0">
            <a:solidFill>
              <a:srgbClr val="7030A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115319" y="4721024"/>
        <a:ext cx="2965066" cy="765527"/>
      </dsp:txXfrm>
    </dsp:sp>
    <dsp:sp modelId="{1DD37639-1159-4112-B59D-9BADB2C2BD6A}">
      <dsp:nvSpPr>
        <dsp:cNvPr id="0" name=""/>
        <dsp:cNvSpPr/>
      </dsp:nvSpPr>
      <dsp:spPr>
        <a:xfrm rot="8423142">
          <a:off x="3035255" y="3959337"/>
          <a:ext cx="175988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59887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0032D7-6DCA-401F-971C-1DAABDA42EEF}">
      <dsp:nvSpPr>
        <dsp:cNvPr id="0" name=""/>
        <dsp:cNvSpPr/>
      </dsp:nvSpPr>
      <dsp:spPr>
        <a:xfrm>
          <a:off x="1330950" y="4520403"/>
          <a:ext cx="2583973" cy="10170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6000" kern="1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সুন্দরবন</a:t>
          </a:r>
          <a:endParaRPr lang="en-US" sz="2400" kern="1200" dirty="0">
            <a:solidFill>
              <a:srgbClr val="0070C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80599" y="4570052"/>
        <a:ext cx="2484675" cy="9177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9292-8BF2-48CB-B103-4596970F3B56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5790-8907-4CD4-829E-C832D7E35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15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9292-8BF2-48CB-B103-4596970F3B56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5790-8907-4CD4-829E-C832D7E35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72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9292-8BF2-48CB-B103-4596970F3B56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5790-8907-4CD4-829E-C832D7E356C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010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9292-8BF2-48CB-B103-4596970F3B56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5790-8907-4CD4-829E-C832D7E35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840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9292-8BF2-48CB-B103-4596970F3B56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5790-8907-4CD4-829E-C832D7E356C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1942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9292-8BF2-48CB-B103-4596970F3B56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5790-8907-4CD4-829E-C832D7E35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24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9292-8BF2-48CB-B103-4596970F3B56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5790-8907-4CD4-829E-C832D7E35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45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9292-8BF2-48CB-B103-4596970F3B56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5790-8907-4CD4-829E-C832D7E35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03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9292-8BF2-48CB-B103-4596970F3B56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5790-8907-4CD4-829E-C832D7E35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48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9292-8BF2-48CB-B103-4596970F3B56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5790-8907-4CD4-829E-C832D7E35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99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9292-8BF2-48CB-B103-4596970F3B56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5790-8907-4CD4-829E-C832D7E35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23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9292-8BF2-48CB-B103-4596970F3B56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5790-8907-4CD4-829E-C832D7E35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2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9292-8BF2-48CB-B103-4596970F3B56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5790-8907-4CD4-829E-C832D7E35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26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9292-8BF2-48CB-B103-4596970F3B56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5790-8907-4CD4-829E-C832D7E35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30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9292-8BF2-48CB-B103-4596970F3B56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5790-8907-4CD4-829E-C832D7E35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94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9292-8BF2-48CB-B103-4596970F3B56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5790-8907-4CD4-829E-C832D7E35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88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49292-8BF2-48CB-B103-4596970F3B56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0275790-8907-4CD4-829E-C832D7E35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93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10" Type="http://schemas.openxmlformats.org/officeDocument/2006/relationships/image" Target="../media/image10.jp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5FF8694-F828-4CFE-8057-F65EC62080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36" y="2602522"/>
            <a:ext cx="11485775" cy="3904737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6F4D3C4-A978-4659-9466-DBDB81C2C445}"/>
              </a:ext>
            </a:extLst>
          </p:cNvPr>
          <p:cNvSpPr/>
          <p:nvPr/>
        </p:nvSpPr>
        <p:spPr>
          <a:xfrm>
            <a:off x="1828801" y="308541"/>
            <a:ext cx="7047914" cy="2194560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BD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22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C4480A-7760-4255-A8AA-61E5D25BF9A4}"/>
              </a:ext>
            </a:extLst>
          </p:cNvPr>
          <p:cNvSpPr txBox="1"/>
          <p:nvPr/>
        </p:nvSpPr>
        <p:spPr>
          <a:xfrm>
            <a:off x="257907" y="815932"/>
            <a:ext cx="11619914" cy="440120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তেমনি বাংলাদেশের নামের সাথে জড়িয়ে আছে রয়েল বেঙ্গল টাইগার। এই বাঘ থাকে সুন্দরবনে । এ বাঘ দেখতে যেমন সুন্দর, তেমনি আবার ভয়ঙ্কর। এর চাল চলনও রাজার মতো। সুন্দরবনের ভেজা স্যাঁতসেঁতে গোলপাতার বনে এ বাঘ ঘুরে বেড়ায় ।শিকার করে জীবজন্তু , সুযোগ পেলে মানুষও খায় । এক সময় সুন্দরবনে ছিল চিতা বাঘ ও ওলবাঘ । কিন্তু এখন আর এসব বাঘ দেখা যায় না । সুন্দরবনের রয়েল বেঙ্গল টাইগার বাংলাদেশের অমূল্য সম্পদ । এ বাঘকে বিলুপ্তির হাত থেকে আমাদের বাঁচাতে হবে ।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97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DA6E739D-ADB7-4C05-88EB-6BB14911EF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470078"/>
              </p:ext>
            </p:extLst>
          </p:nvPr>
        </p:nvGraphicFramePr>
        <p:xfrm>
          <a:off x="626002" y="213236"/>
          <a:ext cx="10265508" cy="63493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232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51E34A-338D-4216-ADC1-4E791567DEF8}"/>
              </a:ext>
            </a:extLst>
          </p:cNvPr>
          <p:cNvSpPr txBox="1"/>
          <p:nvPr/>
        </p:nvSpPr>
        <p:spPr>
          <a:xfrm>
            <a:off x="1533378" y="675242"/>
            <a:ext cx="8792308" cy="3631763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115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ন্দ = ন + দ   </a:t>
            </a:r>
          </a:p>
          <a:p>
            <a:pPr algn="ctr"/>
            <a:r>
              <a:rPr lang="bn-BD" sz="115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ঙ্গ = ঙ + গ</a:t>
            </a:r>
            <a:endParaRPr lang="en-US" sz="115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86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CD85E994-B062-4862-A1D1-71B8C03B6580}"/>
              </a:ext>
            </a:extLst>
          </p:cNvPr>
          <p:cNvSpPr/>
          <p:nvPr/>
        </p:nvSpPr>
        <p:spPr>
          <a:xfrm>
            <a:off x="2025748" y="1448972"/>
            <a:ext cx="8426547" cy="3559126"/>
          </a:xfrm>
          <a:prstGeom prst="ellipse">
            <a:avLst/>
          </a:prstGeom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115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543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F9234808-1D54-4BFF-BEF6-0197EF8BCC2B}"/>
              </a:ext>
            </a:extLst>
          </p:cNvPr>
          <p:cNvSpPr/>
          <p:nvPr/>
        </p:nvSpPr>
        <p:spPr>
          <a:xfrm>
            <a:off x="2053883" y="661182"/>
            <a:ext cx="5838092" cy="2124221"/>
          </a:xfrm>
          <a:prstGeom prst="ellipse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endParaRPr lang="en-US" sz="115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E993F0-D6A8-4F1F-8115-0E72771DE54D}"/>
              </a:ext>
            </a:extLst>
          </p:cNvPr>
          <p:cNvSpPr txBox="1"/>
          <p:nvPr/>
        </p:nvSpPr>
        <p:spPr>
          <a:xfrm>
            <a:off x="1097281" y="3189845"/>
            <a:ext cx="8525022" cy="304698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রয়েল বেঙ্গল টাইগারের সঙ্গে বিশ্বের কোন দেশের নাম জড়িয়ে আছে?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ক্যাঙ্গারুর সঙ্গে বিশ্বের কোন দেশের নাম জড়িয়ে আছে?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17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2E1812CA-3B26-4492-B1CE-81C86359FDF1}"/>
              </a:ext>
            </a:extLst>
          </p:cNvPr>
          <p:cNvSpPr/>
          <p:nvPr/>
        </p:nvSpPr>
        <p:spPr>
          <a:xfrm>
            <a:off x="900332" y="506437"/>
            <a:ext cx="7301133" cy="3094892"/>
          </a:xfrm>
          <a:prstGeom prst="ellipse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B7F57D-B997-4CD7-AEB6-C5B1E01A1EB9}"/>
              </a:ext>
            </a:extLst>
          </p:cNvPr>
          <p:cNvSpPr txBox="1"/>
          <p:nvPr/>
        </p:nvSpPr>
        <p:spPr>
          <a:xfrm>
            <a:off x="1772529" y="1491175"/>
            <a:ext cx="57396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পরিকল্পিত কাজ</a:t>
            </a:r>
            <a:endParaRPr lang="en-US" sz="88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844662-D761-40FF-9BE5-D0D2FFA880AD}"/>
              </a:ext>
            </a:extLst>
          </p:cNvPr>
          <p:cNvSpPr txBox="1"/>
          <p:nvPr/>
        </p:nvSpPr>
        <p:spPr>
          <a:xfrm>
            <a:off x="998806" y="3601329"/>
            <a:ext cx="9326880" cy="280076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শব্দ দিয়ে দুটি করে বাক্য তৈরী করে আনবে-</a:t>
            </a:r>
          </a:p>
          <a:p>
            <a:pPr algn="ctr"/>
            <a:r>
              <a:rPr lang="bn-BD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সুন্দরবন, </a:t>
            </a:r>
          </a:p>
          <a:p>
            <a:pPr algn="ctr"/>
            <a:r>
              <a:rPr lang="bn-BD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প্রাণি,</a:t>
            </a:r>
          </a:p>
          <a:p>
            <a:pPr algn="ctr"/>
            <a:r>
              <a:rPr lang="bn-BD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সুন্দর,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00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87E26D1B-552D-4943-8889-0F50B581A9A4}"/>
              </a:ext>
            </a:extLst>
          </p:cNvPr>
          <p:cNvSpPr/>
          <p:nvPr/>
        </p:nvSpPr>
        <p:spPr>
          <a:xfrm>
            <a:off x="534572" y="112540"/>
            <a:ext cx="9298744" cy="6035040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16D58BF-9D65-4D5D-B935-7172A9509A57}"/>
              </a:ext>
            </a:extLst>
          </p:cNvPr>
          <p:cNvSpPr/>
          <p:nvPr/>
        </p:nvSpPr>
        <p:spPr>
          <a:xfrm>
            <a:off x="1941338" y="1687178"/>
            <a:ext cx="6682154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773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2F3C5226-327C-4938-A902-E8CC2EE0A22C}"/>
              </a:ext>
            </a:extLst>
          </p:cNvPr>
          <p:cNvSpPr/>
          <p:nvPr/>
        </p:nvSpPr>
        <p:spPr>
          <a:xfrm>
            <a:off x="1744394" y="126607"/>
            <a:ext cx="6049108" cy="1899139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60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EE23A5-F300-444E-B111-03FE8DF62756}"/>
              </a:ext>
            </a:extLst>
          </p:cNvPr>
          <p:cNvSpPr txBox="1"/>
          <p:nvPr/>
        </p:nvSpPr>
        <p:spPr>
          <a:xfrm>
            <a:off x="900332" y="2349297"/>
            <a:ext cx="10016197" cy="341632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মাসুদ রানা</a:t>
            </a:r>
          </a:p>
          <a:p>
            <a:r>
              <a:rPr lang="bn-BD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 শিক্ষক, </a:t>
            </a:r>
          </a:p>
          <a:p>
            <a:r>
              <a:rPr lang="bn-BD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হান্দুলিয়া চামুটিয়া সরকারি প্রাথমিক বিদ্যালয় </a:t>
            </a:r>
          </a:p>
          <a:p>
            <a:r>
              <a:rPr lang="bn-BD" sz="5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সাটুরিয়া, মানিকগঞ্জ ।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76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B542EFDE-3424-4D1F-A3E3-8C2D37055F80}"/>
              </a:ext>
            </a:extLst>
          </p:cNvPr>
          <p:cNvSpPr/>
          <p:nvPr/>
        </p:nvSpPr>
        <p:spPr>
          <a:xfrm>
            <a:off x="1941342" y="112537"/>
            <a:ext cx="7371470" cy="1659987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9F51BF7-E274-40F0-8244-A02BCD601F7B}"/>
              </a:ext>
            </a:extLst>
          </p:cNvPr>
          <p:cNvSpPr/>
          <p:nvPr/>
        </p:nvSpPr>
        <p:spPr>
          <a:xfrm>
            <a:off x="787791" y="1976509"/>
            <a:ext cx="10396024" cy="4768954"/>
          </a:xfrm>
          <a:prstGeom prst="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 </a:t>
            </a:r>
          </a:p>
          <a:p>
            <a:pPr algn="ctr"/>
            <a:r>
              <a:rPr lang="bn-BD" sz="9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৫ম </a:t>
            </a:r>
          </a:p>
          <a:p>
            <a:pPr algn="ctr"/>
            <a:r>
              <a:rPr lang="bn-BD" sz="9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</a:t>
            </a:r>
            <a:endParaRPr lang="en-US" sz="2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11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AD941AD-2AA5-461E-999D-BD2BE9056C14}"/>
              </a:ext>
            </a:extLst>
          </p:cNvPr>
          <p:cNvSpPr txBox="1"/>
          <p:nvPr/>
        </p:nvSpPr>
        <p:spPr>
          <a:xfrm>
            <a:off x="1448973" y="1575582"/>
            <a:ext cx="8609427" cy="286232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শিরোনামঃ সুন্দরবনের প্রাণি</a:t>
            </a:r>
          </a:p>
          <a:p>
            <a:r>
              <a:rPr lang="bn-BD" sz="6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বাংলাদেশের দক্ষিনে......বাচাতে হবে ।</a:t>
            </a:r>
            <a:endParaRPr lang="en-US" sz="6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52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116E662-A408-4F9B-A933-62213E8AD29E}"/>
              </a:ext>
            </a:extLst>
          </p:cNvPr>
          <p:cNvSpPr txBox="1"/>
          <p:nvPr/>
        </p:nvSpPr>
        <p:spPr>
          <a:xfrm>
            <a:off x="1139483" y="1322363"/>
            <a:ext cx="8285871" cy="4401205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শুদ্ধ উচ্চারনে প্রশ্ন করতে ও উত্তর দিতে পারবে 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 বর্ণ সহযোগে তৈরী শব্দ স্পষ্ট শুদ্ধভাবে বলতে পারবে।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পাঠ্যপুস্তকের পাঠ শ্রবনযোগ্য স্পষ্ট স্বরে ও প্রমিত উচ্চারনে সাবলীলভাবে পড়তে পারবে।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যুক্তব্যঞ্জন ভেঙ্গ লিখতে পারবে।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59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1A9C956-E45F-40DA-BD45-F1B38F8349BD}"/>
              </a:ext>
            </a:extLst>
          </p:cNvPr>
          <p:cNvSpPr txBox="1"/>
          <p:nvPr/>
        </p:nvSpPr>
        <p:spPr>
          <a:xfrm>
            <a:off x="3263705" y="886265"/>
            <a:ext cx="6006904" cy="1015663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ভিডিও দেখি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34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3D5AB0E-CD18-45A3-8D45-186E8094E5E3}"/>
              </a:ext>
            </a:extLst>
          </p:cNvPr>
          <p:cNvGrpSpPr/>
          <p:nvPr/>
        </p:nvGrpSpPr>
        <p:grpSpPr>
          <a:xfrm>
            <a:off x="849671" y="225283"/>
            <a:ext cx="10765580" cy="6550130"/>
            <a:chOff x="849671" y="225283"/>
            <a:chExt cx="10765580" cy="6550130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4167BBA2-33E6-43BE-8EC3-918869B2B5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9671" y="267487"/>
              <a:ext cx="3736397" cy="2095056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B7CAED15-71C1-4EEB-B5FE-202C489A1FA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4353" y="225283"/>
              <a:ext cx="3341012" cy="2095057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0E85106C-B39E-4FB0-8920-40F974E7DF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0452" y="267487"/>
              <a:ext cx="2984797" cy="2095057"/>
            </a:xfrm>
            <a:prstGeom prst="rect">
              <a:avLst/>
            </a:prstGeom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BDA9CF2D-2A39-4812-8A61-649975F7677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9671" y="2506142"/>
              <a:ext cx="3741170" cy="2221597"/>
            </a:xfrm>
            <a:prstGeom prst="rect">
              <a:avLst/>
            </a:prstGeom>
          </p:spPr>
        </p:pic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9AC84DEB-D9B3-47B7-9451-590FDD2C5C3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4353" y="2568881"/>
              <a:ext cx="3341012" cy="2291963"/>
            </a:xfrm>
            <a:prstGeom prst="rect">
              <a:avLst/>
            </a:prstGeom>
          </p:spPr>
        </p:pic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C608F57B-BDE6-46AD-807F-397393C6674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0453" y="2443405"/>
              <a:ext cx="2984798" cy="2347073"/>
            </a:xfrm>
            <a:prstGeom prst="rect">
              <a:avLst/>
            </a:prstGeom>
          </p:spPr>
        </p:pic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F6CBA357-ED65-46B5-B0B0-21E432136A1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1297" y="4925118"/>
              <a:ext cx="3639543" cy="1847850"/>
            </a:xfrm>
            <a:prstGeom prst="rect">
              <a:avLst/>
            </a:prstGeom>
          </p:spPr>
        </p:pic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02C94CE1-B20F-4FF5-9671-00805EB7A7E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4354" y="4988501"/>
              <a:ext cx="3341012" cy="1786912"/>
            </a:xfrm>
            <a:prstGeom prst="rect">
              <a:avLst/>
            </a:prstGeom>
          </p:spPr>
        </p:pic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71B00CE4-A304-4BCA-A20C-841950732B9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0452" y="4925118"/>
              <a:ext cx="2984797" cy="17869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59172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5B83365E-BC52-463B-AF6E-068B12E80FD2}"/>
              </a:ext>
            </a:extLst>
          </p:cNvPr>
          <p:cNvSpPr/>
          <p:nvPr/>
        </p:nvSpPr>
        <p:spPr>
          <a:xfrm>
            <a:off x="745589" y="633047"/>
            <a:ext cx="9326880" cy="5824024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সুন্দরবনের প্রাণি</a:t>
            </a:r>
            <a:endParaRPr lang="en-US" sz="9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56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940C64-5B19-47CF-9FB9-C4489C3637B3}"/>
              </a:ext>
            </a:extLst>
          </p:cNvPr>
          <p:cNvSpPr txBox="1"/>
          <p:nvPr/>
        </p:nvSpPr>
        <p:spPr>
          <a:xfrm>
            <a:off x="365761" y="267283"/>
            <a:ext cx="9608234" cy="587853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বাংলাসেশের দক্ষিণে রয়েছে প্রকৃতির অপার সম্ভার সুন্দরবন ।সমুদ্রের কোল ঘেষে গড়ে উঠেছে এই বিশাল বন ।এখানে রয়েছে যেমন </a:t>
            </a:r>
            <a:r>
              <a:rPr lang="bn-BD" sz="4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প্রচুর , কেওড়া, ও সুন্দরী গাছের বন, তেমন রয়েছে নানা প্রাণি, জীবজন্তু, । বিশ্বের কোনো কোনো প্রাণির সঙ্গে জড়িয়ে থাকে দেশের নাম বা জায়গার নাম ।যেমন, ক্যাঙ্গারু, বললেই মনে পড়ে যায় অস্টেলিয়ার কথা । সিংহ বললেই মনে ভেসে ওঠে আফ্রিকার কথা।</a:t>
            </a:r>
            <a:endParaRPr lang="en-US" sz="4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232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627</TotalTime>
  <Words>292</Words>
  <Application>Microsoft Office PowerPoint</Application>
  <PresentationFormat>Widescreen</PresentationFormat>
  <Paragraphs>37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NikoshBAN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80</cp:revision>
  <dcterms:created xsi:type="dcterms:W3CDTF">2020-01-22T03:48:34Z</dcterms:created>
  <dcterms:modified xsi:type="dcterms:W3CDTF">2020-01-25T10:20:33Z</dcterms:modified>
</cp:coreProperties>
</file>