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9" r:id="rId19"/>
    <p:sldId id="275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663300"/>
    <a:srgbClr val="A08520"/>
    <a:srgbClr val="FF33CC"/>
    <a:srgbClr val="333300"/>
    <a:srgbClr val="99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738" autoAdjust="0"/>
  </p:normalViewPr>
  <p:slideViewPr>
    <p:cSldViewPr snapToGrid="0">
      <p:cViewPr varScale="1">
        <p:scale>
          <a:sx n="69" d="100"/>
          <a:sy n="69" d="100"/>
        </p:scale>
        <p:origin x="-7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20CC8D-2D94-4043-8E3A-D9EDE0B098C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B8BA8C-EA0A-4B5A-AD5F-9666ADE4EC54}">
      <dgm:prSet phldrT="[Text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sz="4400" dirty="0">
              <a:latin typeface="NikoshBAN" panose="02000000000000000000" pitchFamily="2" charset="0"/>
              <a:cs typeface="NikoshBAN" panose="02000000000000000000" pitchFamily="2" charset="0"/>
            </a:rPr>
            <a:t>মৃতশিল্প</a:t>
          </a:r>
          <a:endParaRPr lang="en-US" sz="4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372068-F8B7-4C9A-B487-AFBCF0B9AE58}" type="parTrans" cxnId="{4C71C597-AB0F-4571-A75C-F4B5977A4B19}">
      <dgm:prSet/>
      <dgm:spPr/>
      <dgm:t>
        <a:bodyPr/>
        <a:lstStyle/>
        <a:p>
          <a:endParaRPr lang="en-US"/>
        </a:p>
      </dgm:t>
    </dgm:pt>
    <dgm:pt modelId="{424FAE68-2BC4-40A8-B74C-C5EAFC52A719}" type="sibTrans" cxnId="{4C71C597-AB0F-4571-A75C-F4B5977A4B19}">
      <dgm:prSet/>
      <dgm:spPr/>
      <dgm:t>
        <a:bodyPr/>
        <a:lstStyle/>
        <a:p>
          <a:endParaRPr lang="en-US"/>
        </a:p>
      </dgm:t>
    </dgm:pt>
    <dgm:pt modelId="{D776417D-9F3E-4754-AF5A-D066B0F0C83A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BD" sz="3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আনন্দপুর</a:t>
          </a:r>
          <a:endParaRPr lang="en-US" sz="36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2046BF5-F480-4B0A-A1DC-88E78F1DFC6B}" type="parTrans" cxnId="{5929A579-3B4C-40CA-9B16-41225BB7D8B9}">
      <dgm:prSet/>
      <dgm:spPr/>
      <dgm:t>
        <a:bodyPr/>
        <a:lstStyle/>
        <a:p>
          <a:endParaRPr lang="en-US"/>
        </a:p>
      </dgm:t>
    </dgm:pt>
    <dgm:pt modelId="{194737DD-41CE-4235-9E6A-0368CD0CD24C}" type="sibTrans" cxnId="{5929A579-3B4C-40CA-9B16-41225BB7D8B9}">
      <dgm:prSet/>
      <dgm:spPr/>
      <dgm:t>
        <a:bodyPr/>
        <a:lstStyle/>
        <a:p>
          <a:endParaRPr lang="en-US"/>
        </a:p>
      </dgm:t>
    </dgm:pt>
    <dgm:pt modelId="{FD6A7532-6328-43D1-A2A0-B3A9FB80E1D0}">
      <dgm:prSet phldrT="[Text]" custT="1"/>
      <dgm:spPr>
        <a:solidFill>
          <a:srgbClr val="FF33CC"/>
        </a:solidFill>
      </dgm:spPr>
      <dgm:t>
        <a:bodyPr/>
        <a:lstStyle/>
        <a:p>
          <a:r>
            <a:rPr lang="bn-BD" sz="4400" dirty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বিচিত্র</a:t>
          </a:r>
          <a:endParaRPr lang="en-US" sz="4400" dirty="0">
            <a:solidFill>
              <a:srgbClr val="6633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F88ED2-2964-4BA7-A03E-BD886861C88C}" type="parTrans" cxnId="{EF0D4896-1E02-4FA0-B07C-12E66BDEC6C7}">
      <dgm:prSet/>
      <dgm:spPr/>
      <dgm:t>
        <a:bodyPr/>
        <a:lstStyle/>
        <a:p>
          <a:endParaRPr lang="en-US"/>
        </a:p>
      </dgm:t>
    </dgm:pt>
    <dgm:pt modelId="{EF1BDF77-B3A6-420A-90B4-A56A1A6C3541}" type="sibTrans" cxnId="{EF0D4896-1E02-4FA0-B07C-12E66BDEC6C7}">
      <dgm:prSet/>
      <dgm:spPr/>
      <dgm:t>
        <a:bodyPr/>
        <a:lstStyle/>
        <a:p>
          <a:endParaRPr lang="en-US"/>
        </a:p>
      </dgm:t>
    </dgm:pt>
    <dgm:pt modelId="{3F519170-A67B-48C6-9C57-69D715C16987}">
      <dgm:prSet phldrT="[Text]" custT="1"/>
      <dgm:spPr>
        <a:solidFill>
          <a:srgbClr val="A08520"/>
        </a:solidFill>
      </dgm:spPr>
      <dgm:t>
        <a:bodyPr/>
        <a:lstStyle/>
        <a:p>
          <a:r>
            <a:rPr lang="bn-BD" sz="4000" dirty="0">
              <a:latin typeface="NikoshBAN" panose="02000000000000000000" pitchFamily="2" charset="0"/>
              <a:cs typeface="NikoshBAN" panose="02000000000000000000" pitchFamily="2" charset="0"/>
            </a:rPr>
            <a:t>ইনস্টিটিউট</a:t>
          </a:r>
          <a:endParaRPr lang="en-US" sz="40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4B0E37-F84B-43DB-9EF0-773D537C764B}" type="parTrans" cxnId="{EB4B8626-7426-4ED9-84AD-CB618621CA90}">
      <dgm:prSet/>
      <dgm:spPr/>
      <dgm:t>
        <a:bodyPr/>
        <a:lstStyle/>
        <a:p>
          <a:endParaRPr lang="en-US"/>
        </a:p>
      </dgm:t>
    </dgm:pt>
    <dgm:pt modelId="{31F10821-FF21-4DC7-B7F7-68F8D4E93C3A}" type="sibTrans" cxnId="{EB4B8626-7426-4ED9-84AD-CB618621CA90}">
      <dgm:prSet/>
      <dgm:spPr/>
      <dgm:t>
        <a:bodyPr/>
        <a:lstStyle/>
        <a:p>
          <a:endParaRPr lang="en-US"/>
        </a:p>
      </dgm:t>
    </dgm:pt>
    <dgm:pt modelId="{26B5F6EC-349B-4DEC-82D0-9C19D9A03977}">
      <dgm:prSet phldrT="[Text]" custT="1"/>
      <dgm:spPr>
        <a:solidFill>
          <a:srgbClr val="C00000"/>
        </a:solidFill>
      </dgm:spPr>
      <dgm:t>
        <a:bodyPr/>
        <a:lstStyle/>
        <a:p>
          <a:r>
            <a:rPr lang="bn-BD" sz="44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জিজ্ঞেস</a:t>
          </a:r>
          <a:endParaRPr lang="en-US" sz="4400" dirty="0">
            <a:solidFill>
              <a:srgbClr val="0066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7DB4B6-5E7F-4C5F-B7BC-9F1D4FE2B95D}" type="parTrans" cxnId="{876A125E-E160-4ECC-91FA-47FAF5AB38DC}">
      <dgm:prSet/>
      <dgm:spPr/>
      <dgm:t>
        <a:bodyPr/>
        <a:lstStyle/>
        <a:p>
          <a:endParaRPr lang="en-US"/>
        </a:p>
      </dgm:t>
    </dgm:pt>
    <dgm:pt modelId="{AECC1FC2-8203-4BF1-ACC3-0FB7544F50FC}" type="sibTrans" cxnId="{876A125E-E160-4ECC-91FA-47FAF5AB38DC}">
      <dgm:prSet/>
      <dgm:spPr/>
      <dgm:t>
        <a:bodyPr/>
        <a:lstStyle/>
        <a:p>
          <a:endParaRPr lang="en-US"/>
        </a:p>
      </dgm:t>
    </dgm:pt>
    <dgm:pt modelId="{65323D88-20AD-483A-806C-F60B0A061520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bn-BD" sz="5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বৃষ্টি</a:t>
          </a:r>
          <a:endParaRPr lang="en-US" sz="54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7833E9D-E578-4E77-BA95-3E7636EC499A}" type="parTrans" cxnId="{22373CB7-3B21-4E02-A5B7-75CE3102EB5E}">
      <dgm:prSet/>
      <dgm:spPr/>
      <dgm:t>
        <a:bodyPr/>
        <a:lstStyle/>
        <a:p>
          <a:endParaRPr lang="en-US" dirty="0"/>
        </a:p>
      </dgm:t>
    </dgm:pt>
    <dgm:pt modelId="{16CA885C-2487-4D95-93CE-B91DA3EB69C5}" type="sibTrans" cxnId="{22373CB7-3B21-4E02-A5B7-75CE3102EB5E}">
      <dgm:prSet/>
      <dgm:spPr/>
      <dgm:t>
        <a:bodyPr/>
        <a:lstStyle/>
        <a:p>
          <a:endParaRPr lang="en-US"/>
        </a:p>
      </dgm:t>
    </dgm:pt>
    <dgm:pt modelId="{C159C758-92A6-4605-857C-DEF52FD8410B}" type="pres">
      <dgm:prSet presAssocID="{3520CC8D-2D94-4043-8E3A-D9EDE0B098C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955F60B-71F4-4B30-A0B4-47C236364446}" type="pres">
      <dgm:prSet presAssocID="{5DB8BA8C-EA0A-4B5A-AD5F-9666ADE4EC54}" presName="Parent" presStyleLbl="node0" presStyleIdx="0" presStyleCnt="1" custScaleX="127175" custLinFactNeighborX="-7215" custLinFactNeighborY="1218">
        <dgm:presLayoutVars>
          <dgm:chMax val="6"/>
          <dgm:chPref val="6"/>
        </dgm:presLayoutVars>
      </dgm:prSet>
      <dgm:spPr>
        <a:prstGeom prst="star6">
          <a:avLst/>
        </a:prstGeom>
      </dgm:spPr>
      <dgm:t>
        <a:bodyPr/>
        <a:lstStyle/>
        <a:p>
          <a:endParaRPr lang="en-US"/>
        </a:p>
      </dgm:t>
    </dgm:pt>
    <dgm:pt modelId="{64FD4821-57B0-4A4B-AA55-7647D7216B2C}" type="pres">
      <dgm:prSet presAssocID="{D776417D-9F3E-4754-AF5A-D066B0F0C83A}" presName="Accent1" presStyleCnt="0"/>
      <dgm:spPr/>
    </dgm:pt>
    <dgm:pt modelId="{34A89BBF-C0F4-4530-9E51-FE49FDCBE371}" type="pres">
      <dgm:prSet presAssocID="{D776417D-9F3E-4754-AF5A-D066B0F0C83A}" presName="Accent" presStyleLbl="bgShp" presStyleIdx="0" presStyleCnt="5"/>
      <dgm:spPr/>
    </dgm:pt>
    <dgm:pt modelId="{C1D4F499-09AD-45C7-81BB-29B35E6AF85D}" type="pres">
      <dgm:prSet presAssocID="{D776417D-9F3E-4754-AF5A-D066B0F0C83A}" presName="Child1" presStyleLbl="node1" presStyleIdx="0" presStyleCnt="5" custScaleX="151010" custLinFactNeighborX="-5649" custLinFactNeighborY="-11195">
        <dgm:presLayoutVars>
          <dgm:chMax val="0"/>
          <dgm:chPref val="0"/>
          <dgm:bulletEnabled val="1"/>
        </dgm:presLayoutVars>
      </dgm:prSet>
      <dgm:spPr>
        <a:prstGeom prst="star6">
          <a:avLst/>
        </a:prstGeom>
      </dgm:spPr>
      <dgm:t>
        <a:bodyPr/>
        <a:lstStyle/>
        <a:p>
          <a:endParaRPr lang="en-US"/>
        </a:p>
      </dgm:t>
    </dgm:pt>
    <dgm:pt modelId="{46CFCEF2-55AD-4A13-8859-6D0E635E7812}" type="pres">
      <dgm:prSet presAssocID="{FD6A7532-6328-43D1-A2A0-B3A9FB80E1D0}" presName="Accent2" presStyleCnt="0"/>
      <dgm:spPr/>
    </dgm:pt>
    <dgm:pt modelId="{5079E520-5F98-433A-B350-D0E82401763D}" type="pres">
      <dgm:prSet presAssocID="{FD6A7532-6328-43D1-A2A0-B3A9FB80E1D0}" presName="Accent" presStyleLbl="bgShp" presStyleIdx="1" presStyleCnt="5"/>
      <dgm:spPr>
        <a:prstGeom prst="star6">
          <a:avLst/>
        </a:prstGeom>
      </dgm:spPr>
    </dgm:pt>
    <dgm:pt modelId="{9DA663FA-0051-46F4-8E88-89F33704249C}" type="pres">
      <dgm:prSet presAssocID="{FD6A7532-6328-43D1-A2A0-B3A9FB80E1D0}" presName="Child2" presStyleLbl="node1" presStyleIdx="1" presStyleCnt="5" custScaleX="126426" custScaleY="137904" custLinFactNeighborX="75720" custLinFactNeighborY="-2863">
        <dgm:presLayoutVars>
          <dgm:chMax val="0"/>
          <dgm:chPref val="0"/>
          <dgm:bulletEnabled val="1"/>
        </dgm:presLayoutVars>
      </dgm:prSet>
      <dgm:spPr>
        <a:prstGeom prst="star6">
          <a:avLst/>
        </a:prstGeom>
      </dgm:spPr>
      <dgm:t>
        <a:bodyPr/>
        <a:lstStyle/>
        <a:p>
          <a:endParaRPr lang="en-US"/>
        </a:p>
      </dgm:t>
    </dgm:pt>
    <dgm:pt modelId="{C906A53D-BACA-4D56-AA3D-63F72FD07236}" type="pres">
      <dgm:prSet presAssocID="{3F519170-A67B-48C6-9C57-69D715C16987}" presName="Accent3" presStyleCnt="0"/>
      <dgm:spPr/>
    </dgm:pt>
    <dgm:pt modelId="{0F3D84B7-2403-4198-9308-7A0353B420A0}" type="pres">
      <dgm:prSet presAssocID="{3F519170-A67B-48C6-9C57-69D715C16987}" presName="Accent" presStyleLbl="bgShp" presStyleIdx="2" presStyleCnt="5"/>
      <dgm:spPr>
        <a:prstGeom prst="star6">
          <a:avLst/>
        </a:prstGeom>
      </dgm:spPr>
    </dgm:pt>
    <dgm:pt modelId="{270F7411-6369-4D69-9258-030844623C66}" type="pres">
      <dgm:prSet presAssocID="{3F519170-A67B-48C6-9C57-69D715C16987}" presName="Child3" presStyleLbl="node1" presStyleIdx="2" presStyleCnt="5" custScaleX="159442" custScaleY="112705" custLinFactNeighborX="38741" custLinFactNeighborY="38675">
        <dgm:presLayoutVars>
          <dgm:chMax val="0"/>
          <dgm:chPref val="0"/>
          <dgm:bulletEnabled val="1"/>
        </dgm:presLayoutVars>
      </dgm:prSet>
      <dgm:spPr>
        <a:prstGeom prst="star6">
          <a:avLst/>
        </a:prstGeom>
      </dgm:spPr>
      <dgm:t>
        <a:bodyPr/>
        <a:lstStyle/>
        <a:p>
          <a:endParaRPr lang="en-US"/>
        </a:p>
      </dgm:t>
    </dgm:pt>
    <dgm:pt modelId="{1852F151-FEB7-44D3-9A20-C9619C810AA4}" type="pres">
      <dgm:prSet presAssocID="{26B5F6EC-349B-4DEC-82D0-9C19D9A03977}" presName="Accent4" presStyleCnt="0"/>
      <dgm:spPr/>
    </dgm:pt>
    <dgm:pt modelId="{B6168560-3036-412F-A090-A1D61F665CA4}" type="pres">
      <dgm:prSet presAssocID="{26B5F6EC-349B-4DEC-82D0-9C19D9A03977}" presName="Accent" presStyleLbl="bgShp" presStyleIdx="3" presStyleCnt="5"/>
      <dgm:spPr>
        <a:prstGeom prst="star6">
          <a:avLst/>
        </a:prstGeom>
      </dgm:spPr>
    </dgm:pt>
    <dgm:pt modelId="{14CC7E51-8829-44BC-B110-B5835D6E6D45}" type="pres">
      <dgm:prSet presAssocID="{26B5F6EC-349B-4DEC-82D0-9C19D9A03977}" presName="Child4" presStyleLbl="node1" presStyleIdx="3" presStyleCnt="5" custScaleX="156201" custLinFactNeighborX="-48677" custLinFactNeighborY="-2036">
        <dgm:presLayoutVars>
          <dgm:chMax val="0"/>
          <dgm:chPref val="0"/>
          <dgm:bulletEnabled val="1"/>
        </dgm:presLayoutVars>
      </dgm:prSet>
      <dgm:spPr>
        <a:prstGeom prst="star6">
          <a:avLst/>
        </a:prstGeom>
      </dgm:spPr>
      <dgm:t>
        <a:bodyPr/>
        <a:lstStyle/>
        <a:p>
          <a:endParaRPr lang="en-US"/>
        </a:p>
      </dgm:t>
    </dgm:pt>
    <dgm:pt modelId="{5BF1ADB6-DEF1-4D2B-A77A-A9FB3A64B814}" type="pres">
      <dgm:prSet presAssocID="{65323D88-20AD-483A-806C-F60B0A061520}" presName="Accent5" presStyleCnt="0"/>
      <dgm:spPr/>
    </dgm:pt>
    <dgm:pt modelId="{E62760A3-EE7A-4BA9-986C-05B5EA2F6F5A}" type="pres">
      <dgm:prSet presAssocID="{65323D88-20AD-483A-806C-F60B0A061520}" presName="Accent" presStyleLbl="bgShp" presStyleIdx="4" presStyleCnt="5"/>
      <dgm:spPr>
        <a:prstGeom prst="star6">
          <a:avLst/>
        </a:prstGeom>
      </dgm:spPr>
    </dgm:pt>
    <dgm:pt modelId="{161E8530-464A-4D3D-B70E-58722F80BDA3}" type="pres">
      <dgm:prSet presAssocID="{65323D88-20AD-483A-806C-F60B0A061520}" presName="Child5" presStyleLbl="node1" presStyleIdx="4" presStyleCnt="5" custScaleX="110747" custScaleY="125055" custLinFactNeighborX="-65155" custLinFactNeighborY="-71242">
        <dgm:presLayoutVars>
          <dgm:chMax val="0"/>
          <dgm:chPref val="0"/>
          <dgm:bulletEnabled val="1"/>
        </dgm:presLayoutVars>
      </dgm:prSet>
      <dgm:spPr>
        <a:prstGeom prst="star6">
          <a:avLst/>
        </a:prstGeom>
      </dgm:spPr>
      <dgm:t>
        <a:bodyPr/>
        <a:lstStyle/>
        <a:p>
          <a:endParaRPr lang="en-US"/>
        </a:p>
      </dgm:t>
    </dgm:pt>
  </dgm:ptLst>
  <dgm:cxnLst>
    <dgm:cxn modelId="{876A125E-E160-4ECC-91FA-47FAF5AB38DC}" srcId="{5DB8BA8C-EA0A-4B5A-AD5F-9666ADE4EC54}" destId="{26B5F6EC-349B-4DEC-82D0-9C19D9A03977}" srcOrd="3" destOrd="0" parTransId="{017DB4B6-5E7F-4C5F-B7BC-9F1D4FE2B95D}" sibTransId="{AECC1FC2-8203-4BF1-ACC3-0FB7544F50FC}"/>
    <dgm:cxn modelId="{EB4A2B01-EE97-470A-941A-96DDB3AF3EE9}" type="presOf" srcId="{D776417D-9F3E-4754-AF5A-D066B0F0C83A}" destId="{C1D4F499-09AD-45C7-81BB-29B35E6AF85D}" srcOrd="0" destOrd="0" presId="urn:microsoft.com/office/officeart/2011/layout/HexagonRadial"/>
    <dgm:cxn modelId="{22373CB7-3B21-4E02-A5B7-75CE3102EB5E}" srcId="{5DB8BA8C-EA0A-4B5A-AD5F-9666ADE4EC54}" destId="{65323D88-20AD-483A-806C-F60B0A061520}" srcOrd="4" destOrd="0" parTransId="{97833E9D-E578-4E77-BA95-3E7636EC499A}" sibTransId="{16CA885C-2487-4D95-93CE-B91DA3EB69C5}"/>
    <dgm:cxn modelId="{6D822763-AF0F-4F52-835A-3B6D41A2A819}" type="presOf" srcId="{65323D88-20AD-483A-806C-F60B0A061520}" destId="{161E8530-464A-4D3D-B70E-58722F80BDA3}" srcOrd="0" destOrd="0" presId="urn:microsoft.com/office/officeart/2011/layout/HexagonRadial"/>
    <dgm:cxn modelId="{59509BC9-7B6C-4B4C-80A1-81F894E6ABFC}" type="presOf" srcId="{3F519170-A67B-48C6-9C57-69D715C16987}" destId="{270F7411-6369-4D69-9258-030844623C66}" srcOrd="0" destOrd="0" presId="urn:microsoft.com/office/officeart/2011/layout/HexagonRadial"/>
    <dgm:cxn modelId="{0115FD92-BDF5-4C37-90DC-1F653A619C91}" type="presOf" srcId="{5DB8BA8C-EA0A-4B5A-AD5F-9666ADE4EC54}" destId="{E955F60B-71F4-4B30-A0B4-47C236364446}" srcOrd="0" destOrd="0" presId="urn:microsoft.com/office/officeart/2011/layout/HexagonRadial"/>
    <dgm:cxn modelId="{5929A579-3B4C-40CA-9B16-41225BB7D8B9}" srcId="{5DB8BA8C-EA0A-4B5A-AD5F-9666ADE4EC54}" destId="{D776417D-9F3E-4754-AF5A-D066B0F0C83A}" srcOrd="0" destOrd="0" parTransId="{32046BF5-F480-4B0A-A1DC-88E78F1DFC6B}" sibTransId="{194737DD-41CE-4235-9E6A-0368CD0CD24C}"/>
    <dgm:cxn modelId="{D37473E5-FE81-4EEA-AFA2-47E5F244108B}" type="presOf" srcId="{26B5F6EC-349B-4DEC-82D0-9C19D9A03977}" destId="{14CC7E51-8829-44BC-B110-B5835D6E6D45}" srcOrd="0" destOrd="0" presId="urn:microsoft.com/office/officeart/2011/layout/HexagonRadial"/>
    <dgm:cxn modelId="{DA0D6678-EEBC-49B0-AEB6-EC24711317AC}" type="presOf" srcId="{FD6A7532-6328-43D1-A2A0-B3A9FB80E1D0}" destId="{9DA663FA-0051-46F4-8E88-89F33704249C}" srcOrd="0" destOrd="0" presId="urn:microsoft.com/office/officeart/2011/layout/HexagonRadial"/>
    <dgm:cxn modelId="{4C71C597-AB0F-4571-A75C-F4B5977A4B19}" srcId="{3520CC8D-2D94-4043-8E3A-D9EDE0B098CE}" destId="{5DB8BA8C-EA0A-4B5A-AD5F-9666ADE4EC54}" srcOrd="0" destOrd="0" parTransId="{56372068-F8B7-4C9A-B487-AFBCF0B9AE58}" sibTransId="{424FAE68-2BC4-40A8-B74C-C5EAFC52A719}"/>
    <dgm:cxn modelId="{EF0D4896-1E02-4FA0-B07C-12E66BDEC6C7}" srcId="{5DB8BA8C-EA0A-4B5A-AD5F-9666ADE4EC54}" destId="{FD6A7532-6328-43D1-A2A0-B3A9FB80E1D0}" srcOrd="1" destOrd="0" parTransId="{86F88ED2-2964-4BA7-A03E-BD886861C88C}" sibTransId="{EF1BDF77-B3A6-420A-90B4-A56A1A6C3541}"/>
    <dgm:cxn modelId="{EB4B8626-7426-4ED9-84AD-CB618621CA90}" srcId="{5DB8BA8C-EA0A-4B5A-AD5F-9666ADE4EC54}" destId="{3F519170-A67B-48C6-9C57-69D715C16987}" srcOrd="2" destOrd="0" parTransId="{564B0E37-F84B-43DB-9EF0-773D537C764B}" sibTransId="{31F10821-FF21-4DC7-B7F7-68F8D4E93C3A}"/>
    <dgm:cxn modelId="{C6183CE5-8E2B-48A8-8223-98368D06D951}" type="presOf" srcId="{3520CC8D-2D94-4043-8E3A-D9EDE0B098CE}" destId="{C159C758-92A6-4605-857C-DEF52FD8410B}" srcOrd="0" destOrd="0" presId="urn:microsoft.com/office/officeart/2011/layout/HexagonRadial"/>
    <dgm:cxn modelId="{02117A89-9322-4D34-A3C3-AC0985FF4FA6}" type="presParOf" srcId="{C159C758-92A6-4605-857C-DEF52FD8410B}" destId="{E955F60B-71F4-4B30-A0B4-47C236364446}" srcOrd="0" destOrd="0" presId="urn:microsoft.com/office/officeart/2011/layout/HexagonRadial"/>
    <dgm:cxn modelId="{A4D9A98E-8C18-4E8A-802E-A148B20657D0}" type="presParOf" srcId="{C159C758-92A6-4605-857C-DEF52FD8410B}" destId="{64FD4821-57B0-4A4B-AA55-7647D7216B2C}" srcOrd="1" destOrd="0" presId="urn:microsoft.com/office/officeart/2011/layout/HexagonRadial"/>
    <dgm:cxn modelId="{8E2341ED-8DF5-4BBB-A81D-8729DCAAB28E}" type="presParOf" srcId="{64FD4821-57B0-4A4B-AA55-7647D7216B2C}" destId="{34A89BBF-C0F4-4530-9E51-FE49FDCBE371}" srcOrd="0" destOrd="0" presId="urn:microsoft.com/office/officeart/2011/layout/HexagonRadial"/>
    <dgm:cxn modelId="{F0554943-AE76-431B-A747-91B793688C40}" type="presParOf" srcId="{C159C758-92A6-4605-857C-DEF52FD8410B}" destId="{C1D4F499-09AD-45C7-81BB-29B35E6AF85D}" srcOrd="2" destOrd="0" presId="urn:microsoft.com/office/officeart/2011/layout/HexagonRadial"/>
    <dgm:cxn modelId="{A565DE8A-2E89-455B-B504-F54AF440C7CA}" type="presParOf" srcId="{C159C758-92A6-4605-857C-DEF52FD8410B}" destId="{46CFCEF2-55AD-4A13-8859-6D0E635E7812}" srcOrd="3" destOrd="0" presId="urn:microsoft.com/office/officeart/2011/layout/HexagonRadial"/>
    <dgm:cxn modelId="{4AB9212C-605F-45C9-8614-EF4017912496}" type="presParOf" srcId="{46CFCEF2-55AD-4A13-8859-6D0E635E7812}" destId="{5079E520-5F98-433A-B350-D0E82401763D}" srcOrd="0" destOrd="0" presId="urn:microsoft.com/office/officeart/2011/layout/HexagonRadial"/>
    <dgm:cxn modelId="{E614EDDF-B944-4FB6-BFA7-FBDB1068EDF7}" type="presParOf" srcId="{C159C758-92A6-4605-857C-DEF52FD8410B}" destId="{9DA663FA-0051-46F4-8E88-89F33704249C}" srcOrd="4" destOrd="0" presId="urn:microsoft.com/office/officeart/2011/layout/HexagonRadial"/>
    <dgm:cxn modelId="{B5CFB437-EB98-4E93-BF9F-A36F748B1D73}" type="presParOf" srcId="{C159C758-92A6-4605-857C-DEF52FD8410B}" destId="{C906A53D-BACA-4D56-AA3D-63F72FD07236}" srcOrd="5" destOrd="0" presId="urn:microsoft.com/office/officeart/2011/layout/HexagonRadial"/>
    <dgm:cxn modelId="{19352F55-96AA-4DBA-9920-79F26918996B}" type="presParOf" srcId="{C906A53D-BACA-4D56-AA3D-63F72FD07236}" destId="{0F3D84B7-2403-4198-9308-7A0353B420A0}" srcOrd="0" destOrd="0" presId="urn:microsoft.com/office/officeart/2011/layout/HexagonRadial"/>
    <dgm:cxn modelId="{4CC640AB-2F4A-438D-97CA-985512310946}" type="presParOf" srcId="{C159C758-92A6-4605-857C-DEF52FD8410B}" destId="{270F7411-6369-4D69-9258-030844623C66}" srcOrd="6" destOrd="0" presId="urn:microsoft.com/office/officeart/2011/layout/HexagonRadial"/>
    <dgm:cxn modelId="{AD691B70-590C-4D41-9622-D0EF8C8DE406}" type="presParOf" srcId="{C159C758-92A6-4605-857C-DEF52FD8410B}" destId="{1852F151-FEB7-44D3-9A20-C9619C810AA4}" srcOrd="7" destOrd="0" presId="urn:microsoft.com/office/officeart/2011/layout/HexagonRadial"/>
    <dgm:cxn modelId="{46A3DEC9-EF30-4233-A190-560E2522A558}" type="presParOf" srcId="{1852F151-FEB7-44D3-9A20-C9619C810AA4}" destId="{B6168560-3036-412F-A090-A1D61F665CA4}" srcOrd="0" destOrd="0" presId="urn:microsoft.com/office/officeart/2011/layout/HexagonRadial"/>
    <dgm:cxn modelId="{A750EB53-3471-4280-A3C1-FDEC60AB4A6F}" type="presParOf" srcId="{C159C758-92A6-4605-857C-DEF52FD8410B}" destId="{14CC7E51-8829-44BC-B110-B5835D6E6D45}" srcOrd="8" destOrd="0" presId="urn:microsoft.com/office/officeart/2011/layout/HexagonRadial"/>
    <dgm:cxn modelId="{99282A71-6E2A-47C8-B7E2-271DEB294008}" type="presParOf" srcId="{C159C758-92A6-4605-857C-DEF52FD8410B}" destId="{5BF1ADB6-DEF1-4D2B-A77A-A9FB3A64B814}" srcOrd="9" destOrd="0" presId="urn:microsoft.com/office/officeart/2011/layout/HexagonRadial"/>
    <dgm:cxn modelId="{8B155246-71DD-4A8A-901B-D36B9A395557}" type="presParOf" srcId="{5BF1ADB6-DEF1-4D2B-A77A-A9FB3A64B814}" destId="{E62760A3-EE7A-4BA9-986C-05B5EA2F6F5A}" srcOrd="0" destOrd="0" presId="urn:microsoft.com/office/officeart/2011/layout/HexagonRadial"/>
    <dgm:cxn modelId="{A9281A4E-103D-47B5-8F90-1EA5DC73E285}" type="presParOf" srcId="{C159C758-92A6-4605-857C-DEF52FD8410B}" destId="{161E8530-464A-4D3D-B70E-58722F80BDA3}" srcOrd="10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55F60B-71F4-4B30-A0B4-47C236364446}">
      <dsp:nvSpPr>
        <dsp:cNvPr id="0" name=""/>
        <dsp:cNvSpPr/>
      </dsp:nvSpPr>
      <dsp:spPr>
        <a:xfrm>
          <a:off x="4365087" y="1656398"/>
          <a:ext cx="2642101" cy="1797149"/>
        </a:xfrm>
        <a:prstGeom prst="star6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>
              <a:latin typeface="NikoshBAN" panose="02000000000000000000" pitchFamily="2" charset="0"/>
              <a:cs typeface="NikoshBAN" panose="02000000000000000000" pitchFamily="2" charset="0"/>
            </a:rPr>
            <a:t>মৃতশিল্প</a:t>
          </a:r>
          <a:endParaRPr lang="en-US" sz="4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05423" y="2105678"/>
        <a:ext cx="1761429" cy="898589"/>
      </dsp:txXfrm>
    </dsp:sp>
    <dsp:sp modelId="{5079E520-5F98-433A-B350-D0E82401763D}">
      <dsp:nvSpPr>
        <dsp:cNvPr id="0" name=""/>
        <dsp:cNvSpPr/>
      </dsp:nvSpPr>
      <dsp:spPr>
        <a:xfrm>
          <a:off x="6098200" y="774694"/>
          <a:ext cx="783846" cy="675387"/>
        </a:xfrm>
        <a:prstGeom prst="star6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4F499-09AD-45C7-81BB-29B35E6AF85D}">
      <dsp:nvSpPr>
        <dsp:cNvPr id="0" name=""/>
        <dsp:cNvSpPr/>
      </dsp:nvSpPr>
      <dsp:spPr>
        <a:xfrm>
          <a:off x="4458232" y="0"/>
          <a:ext cx="2570980" cy="1472882"/>
        </a:xfrm>
        <a:prstGeom prst="star6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আনন্দপুর</a:t>
          </a:r>
          <a:endParaRPr lang="en-US" sz="3600" kern="1200" dirty="0">
            <a:solidFill>
              <a:srgbClr val="0000FF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886715" y="368214"/>
        <a:ext cx="1714014" cy="736454"/>
      </dsp:txXfrm>
    </dsp:sp>
    <dsp:sp modelId="{0F3D84B7-2403-4198-9308-7A0353B420A0}">
      <dsp:nvSpPr>
        <dsp:cNvPr id="0" name=""/>
        <dsp:cNvSpPr/>
      </dsp:nvSpPr>
      <dsp:spPr>
        <a:xfrm>
          <a:off x="7013010" y="2037310"/>
          <a:ext cx="783846" cy="675387"/>
        </a:xfrm>
        <a:prstGeom prst="star6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663FA-0051-46F4-8E88-89F33704249C}">
      <dsp:nvSpPr>
        <dsp:cNvPr id="0" name=""/>
        <dsp:cNvSpPr/>
      </dsp:nvSpPr>
      <dsp:spPr>
        <a:xfrm>
          <a:off x="7614243" y="584612"/>
          <a:ext cx="2152431" cy="2031163"/>
        </a:xfrm>
        <a:prstGeom prst="star6">
          <a:avLst/>
        </a:prstGeom>
        <a:solidFill>
          <a:srgbClr val="FF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বিচিত্র</a:t>
          </a:r>
          <a:endParaRPr lang="en-US" sz="4400" kern="1200" dirty="0">
            <a:solidFill>
              <a:srgbClr val="6633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972970" y="1092394"/>
        <a:ext cx="1434977" cy="1015599"/>
      </dsp:txXfrm>
    </dsp:sp>
    <dsp:sp modelId="{B6168560-3036-412F-A090-A1D61F665CA4}">
      <dsp:nvSpPr>
        <dsp:cNvPr id="0" name=""/>
        <dsp:cNvSpPr/>
      </dsp:nvSpPr>
      <dsp:spPr>
        <a:xfrm>
          <a:off x="6377524" y="3462565"/>
          <a:ext cx="783846" cy="675387"/>
        </a:xfrm>
        <a:prstGeom prst="star6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0F7411-6369-4D69-9258-030844623C66}">
      <dsp:nvSpPr>
        <dsp:cNvPr id="0" name=""/>
        <dsp:cNvSpPr/>
      </dsp:nvSpPr>
      <dsp:spPr>
        <a:xfrm>
          <a:off x="6703615" y="3162930"/>
          <a:ext cx="2714536" cy="1660012"/>
        </a:xfrm>
        <a:prstGeom prst="star6">
          <a:avLst/>
        </a:prstGeom>
        <a:solidFill>
          <a:srgbClr val="A0852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>
              <a:latin typeface="NikoshBAN" panose="02000000000000000000" pitchFamily="2" charset="0"/>
              <a:cs typeface="NikoshBAN" panose="02000000000000000000" pitchFamily="2" charset="0"/>
            </a:rPr>
            <a:t>ইনস্টিটিউট</a:t>
          </a:r>
          <a:endParaRPr lang="en-US" sz="40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56023" y="3577926"/>
        <a:ext cx="1809720" cy="830020"/>
      </dsp:txXfrm>
    </dsp:sp>
    <dsp:sp modelId="{E62760A3-EE7A-4BA9-986C-05B5EA2F6F5A}">
      <dsp:nvSpPr>
        <dsp:cNvPr id="0" name=""/>
        <dsp:cNvSpPr/>
      </dsp:nvSpPr>
      <dsp:spPr>
        <a:xfrm>
          <a:off x="4801131" y="3610512"/>
          <a:ext cx="783846" cy="675387"/>
        </a:xfrm>
        <a:prstGeom prst="star6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CC7E51-8829-44BC-B110-B5835D6E6D45}">
      <dsp:nvSpPr>
        <dsp:cNvPr id="0" name=""/>
        <dsp:cNvSpPr/>
      </dsp:nvSpPr>
      <dsp:spPr>
        <a:xfrm>
          <a:off x="3681481" y="3563804"/>
          <a:ext cx="2659358" cy="1472882"/>
        </a:xfrm>
        <a:prstGeom prst="star6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জিজ্ঞেস</a:t>
          </a:r>
          <a:endParaRPr lang="en-US" sz="4400" kern="1200" dirty="0">
            <a:solidFill>
              <a:srgbClr val="0066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24693" y="3932018"/>
        <a:ext cx="1772934" cy="736454"/>
      </dsp:txXfrm>
    </dsp:sp>
    <dsp:sp modelId="{161E8530-464A-4D3D-B70E-58722F80BDA3}">
      <dsp:nvSpPr>
        <dsp:cNvPr id="0" name=""/>
        <dsp:cNvSpPr/>
      </dsp:nvSpPr>
      <dsp:spPr>
        <a:xfrm>
          <a:off x="2219212" y="1454044"/>
          <a:ext cx="1885493" cy="1841913"/>
        </a:xfrm>
        <a:prstGeom prst="star6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400" kern="1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বৃষ্টি</a:t>
          </a:r>
          <a:endParaRPr lang="en-US" sz="5400" kern="1200" dirty="0">
            <a:solidFill>
              <a:srgbClr val="00B0F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533451" y="1914514"/>
        <a:ext cx="1257015" cy="9209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C5E71-DA88-4CDB-B56C-234CF60F3656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D7E46-36DA-4E40-B9C6-05BA1AFEC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8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46-36DA-4E40-B9C6-05BA1AFECD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05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46-36DA-4E40-B9C6-05BA1AFECD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29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/>
              <a:t>গঠ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46-36DA-4E40-B9C6-05BA1AFECD5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022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8D7E46-36DA-4E40-B9C6-05BA1AFECD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5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FD4F4C-77A7-471A-B5F6-35B1427C44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9445D5F-E43D-4E45-A4F8-F846F98A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5E91E47-3FA0-4240-B3B4-76A4E361F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F157-936F-4BF5-B42F-5FF9D4FEB41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D98CF80-1A7D-4BD3-B6BB-4469BEE8F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47F08C-A4E9-424C-A19F-B0B4C9390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D0AD-8E9B-4AED-9733-5EFDAAE4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495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041F50-B8CD-467D-BBFE-906EFA589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5BC64E6-6673-4B58-9AA1-1ACB502762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F0FF637-4286-49C8-83A1-410D5F1A1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F157-936F-4BF5-B42F-5FF9D4FEB41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0F5B416-2C86-475A-A4C8-C4B65C39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1004EF4-6308-4642-88DC-8EC1FA48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D0AD-8E9B-4AED-9733-5EFDAAE4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38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2618D71-FF89-466A-927A-AD0664FFD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E3FFB01-66B1-4A80-A756-22746D671C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BEECE1-280C-4E5F-A727-C177FBC2F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F157-936F-4BF5-B42F-5FF9D4FEB41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107040-B6E5-487A-A0E0-6A3A43AE1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BF61DB-AF63-4E71-9CE4-FEE089D3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D0AD-8E9B-4AED-9733-5EFDAAE4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1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45BF0E-75F5-4DC7-B0B8-51F78E7EA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8036D5B-5B31-4DBB-9F24-F0924481E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6F6F36C-867F-45D5-B865-9B483E956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F157-936F-4BF5-B42F-5FF9D4FEB41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827A76-849B-476A-8F0B-D5FCC2A5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330796-DDB4-463F-8169-CA3BDAEE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D0AD-8E9B-4AED-9733-5EFDAAE4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4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5E35A4-0E79-4BFC-98E5-47CBED108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A9A4D92-0855-4829-AE76-368EB45C9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6869DB-2E50-4172-B3C4-8673AC692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F157-936F-4BF5-B42F-5FF9D4FEB41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222E648-CE4F-44CE-81B2-7874446F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61F23EB-BB25-4AC9-B562-649EAFF54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D0AD-8E9B-4AED-9733-5EFDAAE4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06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1C79F1-4F56-4656-B944-14F8552A1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ACBC94-CD77-4ABB-80F1-7412E565E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604C6-F438-407B-B695-6638F2AEF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A005CA1-463A-44D6-AF18-D31FF20C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F157-936F-4BF5-B42F-5FF9D4FEB41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1E50CD1-DBBC-42C2-A7B5-2BE39097D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E75FAC0-E1FB-4AAB-8C9E-35E413CEE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D0AD-8E9B-4AED-9733-5EFDAAE4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40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04E7B3-40B1-4709-A8BD-733C7FB9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C441C7-6DC4-4455-804E-7DC3FE85E0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8B82AE8-EF0D-452E-A4F0-E011E3406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801D0B02-96F7-4924-A430-A5B71299E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C8CA3138-B698-4A4D-BBAE-084447F20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0674054-BF8A-4FCC-B341-E2738D448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F157-936F-4BF5-B42F-5FF9D4FEB41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4C9668-AAE9-40E9-BDBB-EF539433A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1038194-E6C1-4690-B346-72B89FC6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D0AD-8E9B-4AED-9733-5EFDAAE4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31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514C21-3FBD-49FD-812E-56099B91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9D3BFF3-E3A0-436D-BD12-3B995A63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F157-936F-4BF5-B42F-5FF9D4FEB41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BB7D905-0D48-4C98-A7CD-8F960F4E0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29EAA5-0148-4048-B872-B128719BA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D0AD-8E9B-4AED-9733-5EFDAAE4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6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B826ECF-DB6B-410E-A917-17CCB8BDA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F157-936F-4BF5-B42F-5FF9D4FEB41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9DC10B3A-58AC-466F-83C7-FB2FE406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1199090-6B86-4E93-97C6-292D8D194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D0AD-8E9B-4AED-9733-5EFDAAE4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311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95857A-B313-45A6-95CF-5197E77D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39538-07F0-407D-A25B-1923ACE8F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D2B72E2-7558-4591-98A1-AD40913EC2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1FD7BA8-7AB8-463C-87E0-B0D8B6892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F157-936F-4BF5-B42F-5FF9D4FEB41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D2C9EF5-AB1B-457F-BBC2-668EEEEF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EB8BF3-6939-44BF-9BF1-5BFB1A52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D0AD-8E9B-4AED-9733-5EFDAAE4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97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6BE0F6-AB02-4889-A19B-AACDDAAE9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19C2FC3-D84E-4D06-AD87-6F1843A3C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4286AB3-EFBA-4C4E-89AD-CC3777DC9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D17D6F-8F20-4E33-8F97-2DBEA719E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5F157-936F-4BF5-B42F-5FF9D4FEB41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917D5CB-2BEC-4001-857C-C35C264C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B5EFD5B-8160-41A6-98CA-3D589EFE3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8D0AD-8E9B-4AED-9733-5EFDAAE4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29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B0705D7-A0DA-4AAE-B408-3FBA4BBE7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4A56043-008F-4E01-8721-E7EE910C33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ED5578-7E85-4636-B6B4-0E66A366E5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5F157-936F-4BF5-B42F-5FF9D4FEB414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5E6E1F6-AF1D-4DE2-925D-BCC244498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95F4BF-5135-4F76-945E-7C71CC9A5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8D0AD-8E9B-4AED-9733-5EFDAAE40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736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4.wav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2.wav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audio" Target="../media/audio10.wav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5.jpeg"/><Relationship Id="rId9" Type="http://schemas.microsoft.com/office/2007/relationships/diagramDrawing" Target="../diagrams/drawing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8.wav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5FF6D0F-808B-4B78-A2D6-C18DA4D330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44" y="132734"/>
            <a:ext cx="6636775" cy="48227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1530D1B-BDB7-4BFF-A818-4A027A5CBAB1}"/>
              </a:ext>
            </a:extLst>
          </p:cNvPr>
          <p:cNvSpPr txBox="1"/>
          <p:nvPr/>
        </p:nvSpPr>
        <p:spPr>
          <a:xfrm>
            <a:off x="2787444" y="4955457"/>
            <a:ext cx="8244347" cy="156966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  <p:extLst>
      <p:ext uri="{BB962C8B-B14F-4D97-AF65-F5344CB8AC3E}">
        <p14:creationId xmlns:p14="http://schemas.microsoft.com/office/powerpoint/2010/main" val="2764965513"/>
      </p:ext>
    </p:extLst>
  </p:cSld>
  <p:clrMapOvr>
    <a:masterClrMapping/>
  </p:clrMapOvr>
  <p:transition spd="slow">
    <p:push dir="u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4B9E438-719D-491A-ABD9-81CBEC557F31}"/>
              </a:ext>
            </a:extLst>
          </p:cNvPr>
          <p:cNvSpPr txBox="1"/>
          <p:nvPr/>
        </p:nvSpPr>
        <p:spPr>
          <a:xfrm>
            <a:off x="0" y="4734342"/>
            <a:ext cx="5894522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 পয়লা বৈশাখে মেলা বসে</a:t>
            </a:r>
            <a:endParaRPr lang="en-US" sz="6600" dirty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9984208-AA9E-48B5-831B-6F4B9E4AAE0D}"/>
              </a:ext>
            </a:extLst>
          </p:cNvPr>
          <p:cNvSpPr txBox="1"/>
          <p:nvPr/>
        </p:nvSpPr>
        <p:spPr>
          <a:xfrm>
            <a:off x="5935851" y="4826675"/>
            <a:ext cx="625615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 বললেন,তোমাদের মেলা দেখতে নিয়ে যাব।</a:t>
            </a:r>
            <a:endParaRPr lang="en-US" sz="6000" dirty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0EEF1CF-C45C-40F9-9B0F-7A120AE14A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22" y="0"/>
            <a:ext cx="5894519" cy="47343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56B81C5-3FD5-4F61-AE8B-141571A9E5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0"/>
            <a:ext cx="5452533" cy="47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55654"/>
      </p:ext>
    </p:extLst>
  </p:cSld>
  <p:clrMapOvr>
    <a:masterClrMapping/>
  </p:clrMapOvr>
  <p:transition spd="slow">
    <p:fade/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DBF8507-613C-487F-BFE5-4FDAA7998ECB}"/>
              </a:ext>
            </a:extLst>
          </p:cNvPr>
          <p:cNvSpPr txBox="1"/>
          <p:nvPr/>
        </p:nvSpPr>
        <p:spPr>
          <a:xfrm>
            <a:off x="0" y="3852471"/>
            <a:ext cx="12192000" cy="286232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 বেশ মজার মানুষ। কাঁধে ঝোলানো একটা </a:t>
            </a:r>
          </a:p>
          <a:p>
            <a:pPr algn="ctr"/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ব্যাগ। তাতে থাকে ছবি আর নানান জিনিস,থাকে একটা বাঁশি।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106CE9-1548-4722-8531-2094F6F972D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9" r="86720" b="41975"/>
          <a:stretch/>
        </p:blipFill>
        <p:spPr>
          <a:xfrm>
            <a:off x="3437465" y="0"/>
            <a:ext cx="4859867" cy="385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27802"/>
      </p:ext>
    </p:extLst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AE0E078-166E-42FF-9A4C-B9F84920A497}"/>
              </a:ext>
            </a:extLst>
          </p:cNvPr>
          <p:cNvSpPr txBox="1"/>
          <p:nvPr/>
        </p:nvSpPr>
        <p:spPr>
          <a:xfrm>
            <a:off x="0" y="4906328"/>
            <a:ext cx="5672379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পড়েন ঢাকার চারুকলা ইনস্টিটিউটে।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54E4D2-345A-43FA-AED9-2900B1F6F84B}"/>
              </a:ext>
            </a:extLst>
          </p:cNvPr>
          <p:cNvSpPr txBox="1"/>
          <p:nvPr/>
        </p:nvSpPr>
        <p:spPr>
          <a:xfrm>
            <a:off x="5672379" y="3429000"/>
            <a:ext cx="6519621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মেলার একটু কাছে পৌছতেই শুনতে পেলাম 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নাগরদোলার ক্যাঁচর ক্যাঁচর শব্দ।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E10BE6D-56CE-4BF4-ADEF-C899DCE9D0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72379" cy="49063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FE4F7E9-477E-413F-A56E-016793693E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5" r="12947" b="18909"/>
          <a:stretch/>
        </p:blipFill>
        <p:spPr>
          <a:xfrm>
            <a:off x="6231467" y="-237067"/>
            <a:ext cx="5960533" cy="3666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94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F35D8D23-6801-4731-B7DE-877D2FA62969}"/>
              </a:ext>
            </a:extLst>
          </p:cNvPr>
          <p:cNvSpPr txBox="1"/>
          <p:nvPr/>
        </p:nvSpPr>
        <p:spPr>
          <a:xfrm>
            <a:off x="0" y="4057233"/>
            <a:ext cx="4946754" cy="2369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খলাম বাঁশের তৈরি কুলো,ডালা,ঝুড়ি,চালুন, মাছ ধরার চাঁই,খালই, আর ও কত কী?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51AC1A-C9FA-449A-88F9-144580A3841F}"/>
              </a:ext>
            </a:extLst>
          </p:cNvPr>
          <p:cNvSpPr txBox="1"/>
          <p:nvPr/>
        </p:nvSpPr>
        <p:spPr>
          <a:xfrm>
            <a:off x="4946754" y="4118789"/>
            <a:ext cx="7245246" cy="212365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বসেছে বাঙ্গি, তরমুজ,মুড়ি-মুড়কি,জিলাপী আর বাতোসার দোকান সারি সারি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Image result for ইমেজ বাঁশের তৈরি বিভিন্ন জিনিস">
            <a:extLst>
              <a:ext uri="{FF2B5EF4-FFF2-40B4-BE49-F238E27FC236}">
                <a16:creationId xmlns="" xmlns:a16="http://schemas.microsoft.com/office/drawing/2014/main" id="{9DB7B7C2-67A6-4B72-B71F-2452164139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46754" cy="405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BA126A8-C8C9-4FF5-BAF9-EA710D9144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800" y="1"/>
            <a:ext cx="7061200" cy="424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52307"/>
      </p:ext>
    </p:extLst>
  </p:cSld>
  <p:clrMapOvr>
    <a:masterClrMapping/>
  </p:clrMapOvr>
  <p:transition spd="slow">
    <p:fade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12D86DD-FC46-43B1-8C8D-0CF63C1EFC5F}"/>
              </a:ext>
            </a:extLst>
          </p:cNvPr>
          <p:cNvSpPr txBox="1"/>
          <p:nvPr/>
        </p:nvSpPr>
        <p:spPr>
          <a:xfrm>
            <a:off x="148856" y="3562866"/>
            <a:ext cx="10781414" cy="24929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আরেকটু এগুতেই দেখতে পেলাম কত 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 কত বর্ণের বিচিত্র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 মাটির হাঁড়ি-ফুল, পাতা,মাছের ছবি আঁকা সেসবে। রয়েছে মাটির ঘোড়া, হাতি,ষাঁড় আর </a:t>
            </a:r>
            <a:r>
              <a:rPr lang="bn-BD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 আকারের মাটির পুতুল।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6214C6-4006-4623-A114-10D78CED9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-50800"/>
            <a:ext cx="9788477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suction.wav"/>
          </p:stSnd>
        </p:sndAc>
      </p:transition>
    </mc:Choice>
    <mc:Fallback xmlns="">
      <p:transition spd="slow">
        <p:fade/>
        <p:sndAc>
          <p:stSnd>
            <p:snd r:embed="rId5" name="suctio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093C652-666D-43C4-824D-59719C4B7D0A}"/>
              </a:ext>
            </a:extLst>
          </p:cNvPr>
          <p:cNvSpPr txBox="1"/>
          <p:nvPr/>
        </p:nvSpPr>
        <p:spPr>
          <a:xfrm>
            <a:off x="0" y="3441680"/>
            <a:ext cx="12192000" cy="2585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আমার চোখ পড়ল কাজ করা অপূর্ব সুন্দর মাটির হাঁড়ির দিকে।মামাকে জিজ্ঞেস করলাম-এটা কিসের হাঁড়ি?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A37EA19-9775-48A3-8E72-1805D2CF09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6" y="0"/>
            <a:ext cx="10447867" cy="362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0953"/>
      </p:ext>
    </p:extLst>
  </p:cSld>
  <p:clrMapOvr>
    <a:masterClrMapping/>
  </p:clrMapOvr>
  <p:transition spd="slow">
    <p:wheel spokes="1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0F34582-4028-48F1-A472-EC74E4152C45}"/>
              </a:ext>
            </a:extLst>
          </p:cNvPr>
          <p:cNvSpPr txBox="1"/>
          <p:nvPr/>
        </p:nvSpPr>
        <p:spPr>
          <a:xfrm>
            <a:off x="0" y="3072348"/>
            <a:ext cx="12192000" cy="280076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33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 বললেন, এটা শখের হাঁড়ি। শখ করে পছন্দের জিনিস এই সুন্দর হাঁড়িতে রাখা হয়। তাই এর নাম শখের হাঁড়ি। তা ছাড়া শখের যে কোনো জিনিসই তো সুন্দর।</a:t>
            </a:r>
            <a:endParaRPr lang="en-US" sz="4400" dirty="0">
              <a:solidFill>
                <a:srgbClr val="33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8FE39D3-66E4-4806-9DFD-48BB2C1FC7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11" t="68143" r="35593" b="11871"/>
          <a:stretch/>
        </p:blipFill>
        <p:spPr>
          <a:xfrm>
            <a:off x="3589867" y="0"/>
            <a:ext cx="4588934" cy="307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2" name="coin.wav"/>
          </p:stSnd>
        </p:sndAc>
      </p:transition>
    </mc:Choice>
    <mc:Fallback xmlns="">
      <p:transition spd="slow">
        <p:dissolve/>
        <p:sndAc>
          <p:stSnd>
            <p:snd r:embed="rId5" name="coin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2D7515BF-F328-40BD-985D-87633F8F648C}"/>
              </a:ext>
            </a:extLst>
          </p:cNvPr>
          <p:cNvGrpSpPr/>
          <p:nvPr/>
        </p:nvGrpSpPr>
        <p:grpSpPr>
          <a:xfrm>
            <a:off x="927100" y="-41196"/>
            <a:ext cx="10909300" cy="6899196"/>
            <a:chOff x="927100" y="-41196"/>
            <a:chExt cx="10909300" cy="6899196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7427637B-7CAC-42A2-8909-DFCFE1A9E593}"/>
                </a:ext>
              </a:extLst>
            </p:cNvPr>
            <p:cNvSpPr txBox="1"/>
            <p:nvPr/>
          </p:nvSpPr>
          <p:spPr>
            <a:xfrm>
              <a:off x="1066800" y="5750004"/>
              <a:ext cx="10629900" cy="1107996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6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শিক্ষকের সহিত শিক্ষার্থীদের সরব পাঠ </a:t>
              </a:r>
              <a:endParaRPr lang="en-US" sz="6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C7783C6-98C8-4631-AA3C-147ECABBE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7100" y="-41196"/>
              <a:ext cx="10909300" cy="5825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4247262"/>
      </p:ext>
    </p:extLst>
  </p:cSld>
  <p:clrMapOvr>
    <a:masterClrMapping/>
  </p:clrMapOvr>
  <p:transition spd="slow">
    <p:fade/>
    <p:sndAc>
      <p:stSnd>
        <p:snd r:embed="rId2" name="bomb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4F337BE2-1C85-4537-99AA-591A7F1C86A8}"/>
              </a:ext>
            </a:extLst>
          </p:cNvPr>
          <p:cNvGrpSpPr/>
          <p:nvPr/>
        </p:nvGrpSpPr>
        <p:grpSpPr>
          <a:xfrm>
            <a:off x="787400" y="489098"/>
            <a:ext cx="10909300" cy="6091903"/>
            <a:chOff x="787400" y="-75324"/>
            <a:chExt cx="10909300" cy="6656325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7427637B-7CAC-42A2-8909-DFCFE1A9E593}"/>
                </a:ext>
              </a:extLst>
            </p:cNvPr>
            <p:cNvSpPr txBox="1"/>
            <p:nvPr/>
          </p:nvSpPr>
          <p:spPr>
            <a:xfrm>
              <a:off x="1066800" y="5750004"/>
              <a:ext cx="10629900" cy="83099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শিক্ষার্থীর সহিত শিক্ষার্থীদের সরব পাঠ </a:t>
              </a:r>
              <a:endParaRPr lang="en-US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7C7783C6-98C8-4631-AA3C-147ECABBE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7400" y="-75324"/>
              <a:ext cx="10909300" cy="58253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33252034"/>
      </p:ext>
    </p:extLst>
  </p:cSld>
  <p:clrMapOvr>
    <a:masterClrMapping/>
  </p:clrMapOvr>
  <p:transition spd="slow">
    <p:fade/>
    <p:sndAc>
      <p:stSnd>
        <p:snd r:embed="rId2" name="voltage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C638D40-9047-4C72-A796-CF44078A18EC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8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2653006-08EA-4089-9147-FFA38B48F4CE}"/>
              </a:ext>
            </a:extLst>
          </p:cNvPr>
          <p:cNvSpPr txBox="1"/>
          <p:nvPr/>
        </p:nvSpPr>
        <p:spPr>
          <a:xfrm>
            <a:off x="1" y="1323439"/>
            <a:ext cx="12191999" cy="120032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 প্রতিযোগীতা-২০১৯</a:t>
            </a:r>
            <a:endParaRPr lang="en-US" sz="7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3513F20-4C80-4E02-83AF-A970497136E6}"/>
              </a:ext>
            </a:extLst>
          </p:cNvPr>
          <p:cNvSpPr txBox="1"/>
          <p:nvPr/>
        </p:nvSpPr>
        <p:spPr>
          <a:xfrm>
            <a:off x="-1" y="2535011"/>
            <a:ext cx="5836169" cy="23083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রুই</a:t>
            </a:r>
          </a:p>
          <a:p>
            <a:pPr algn="ctr"/>
            <a:r>
              <a:rPr lang="bn-BD" sz="7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 নম্বর</a:t>
            </a:r>
            <a:endParaRPr lang="en-US" sz="72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EEC17B4-9632-43E8-8E40-6D59897BFE8E}"/>
              </a:ext>
            </a:extLst>
          </p:cNvPr>
          <p:cNvSpPr txBox="1"/>
          <p:nvPr/>
        </p:nvSpPr>
        <p:spPr>
          <a:xfrm>
            <a:off x="6355830" y="2523768"/>
            <a:ext cx="5836169" cy="2308324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কাতলা</a:t>
            </a:r>
          </a:p>
          <a:p>
            <a:pPr algn="ctr"/>
            <a:r>
              <a:rPr lang="bn-BD" sz="72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প্রাপ্ত নম্বর</a:t>
            </a:r>
            <a:endParaRPr lang="en-US" sz="72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ADE66D7-E918-4959-889D-6BE686A63CF3}"/>
              </a:ext>
            </a:extLst>
          </p:cNvPr>
          <p:cNvSpPr txBox="1"/>
          <p:nvPr/>
        </p:nvSpPr>
        <p:spPr>
          <a:xfrm>
            <a:off x="1" y="4843335"/>
            <a:ext cx="12191999" cy="2308324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 মামার বাড়ি কোথায়?</a:t>
            </a:r>
          </a:p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আনন্দপুর</a:t>
            </a:r>
          </a:p>
          <a:p>
            <a:pPr algn="ctr"/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25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heck">
          <a:fgClr>
            <a:schemeClr val="accent1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1C584DF-82DF-45B8-B431-87D6B02825B7}"/>
              </a:ext>
            </a:extLst>
          </p:cNvPr>
          <p:cNvSpPr txBox="1"/>
          <p:nvPr/>
        </p:nvSpPr>
        <p:spPr>
          <a:xfrm>
            <a:off x="0" y="175364"/>
            <a:ext cx="12192000" cy="14465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D4E56FB8-5BA8-4F63-8671-6F63A367651B}"/>
              </a:ext>
            </a:extLst>
          </p:cNvPr>
          <p:cNvGrpSpPr/>
          <p:nvPr/>
        </p:nvGrpSpPr>
        <p:grpSpPr>
          <a:xfrm>
            <a:off x="0" y="2228671"/>
            <a:ext cx="12064181" cy="3785652"/>
            <a:chOff x="0" y="2228671"/>
            <a:chExt cx="12064181" cy="3785652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D8983D4F-14CA-497C-9196-76A13370847A}"/>
                </a:ext>
              </a:extLst>
            </p:cNvPr>
            <p:cNvSpPr txBox="1"/>
            <p:nvPr/>
          </p:nvSpPr>
          <p:spPr>
            <a:xfrm>
              <a:off x="0" y="2228671"/>
              <a:ext cx="12064181" cy="37856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/>
                <a:t>খোন্দকার ফারুক হোসেন  </a:t>
              </a:r>
            </a:p>
            <a:p>
              <a:pPr algn="ctr"/>
              <a:r>
                <a:rPr lang="bn-BD" sz="4800" dirty="0"/>
                <a:t>পদবীঃ</a:t>
              </a:r>
              <a:r>
                <a:rPr lang="en-US" sz="4800" dirty="0"/>
                <a:t> </a:t>
              </a:r>
              <a:r>
                <a:rPr lang="bn-BD" sz="4800" dirty="0"/>
                <a:t>সহকারী শিক্ষক</a:t>
              </a:r>
            </a:p>
            <a:p>
              <a:pPr algn="ctr"/>
              <a:r>
                <a:rPr lang="bn-BD" sz="4800" dirty="0"/>
                <a:t>কর্মস্থলঃ জোড়্গাছা সরকারী              প্রাথমিক বিদ্যালয়</a:t>
              </a:r>
            </a:p>
            <a:p>
              <a:pPr algn="ctr"/>
              <a:r>
                <a:rPr lang="bn-BD" sz="4800" dirty="0"/>
                <a:t> আলমডাংগা,চুয়াডাংগা</a:t>
              </a:r>
              <a:endParaRPr lang="en-US" sz="4800" dirty="0"/>
            </a:p>
          </p:txBody>
        </p:sp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4F90C239-CFF6-4587-9A3A-F1B6F97A77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96" t="3604" r="3724" b="4111"/>
            <a:stretch/>
          </p:blipFill>
          <p:spPr>
            <a:xfrm>
              <a:off x="9335729" y="2344994"/>
              <a:ext cx="2625214" cy="29791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735435115"/>
      </p:ext>
    </p:extLst>
  </p:cSld>
  <p:clrMapOvr>
    <a:masterClrMapping/>
  </p:clrMapOvr>
  <p:transition spd="slow">
    <p:fade/>
    <p:sndAc>
      <p:stSnd>
        <p:snd r:embed="rId2" name="drumroll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BFB32C3-AE16-4DA0-85CF-B0242E52B0EA}"/>
              </a:ext>
            </a:extLst>
          </p:cNvPr>
          <p:cNvSpPr txBox="1"/>
          <p:nvPr/>
        </p:nvSpPr>
        <p:spPr>
          <a:xfrm>
            <a:off x="0" y="0"/>
            <a:ext cx="12191999" cy="65556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মামা কোথায় লেখাপড়া করেন?</a:t>
            </a:r>
          </a:p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উত্তরঃ ঢাকার চারুকলা ইনস্টিটিউটে</a:t>
            </a:r>
          </a:p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আমাদের দেশে মেলা সাধারণত কোন সময় অনুষ্ঠিত হয়? </a:t>
            </a:r>
          </a:p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পহেলা বৈশাখ।</a:t>
            </a:r>
          </a:p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মেলায় আছে এ রকম তিনটি জিনিসের</a:t>
            </a:r>
          </a:p>
          <a:p>
            <a:pPr algn="ctr"/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 বল।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92214"/>
      </p:ext>
    </p:extLst>
  </p:cSld>
  <p:clrMapOvr>
    <a:masterClrMapping/>
  </p:clrMapOvr>
  <p:transition spd="slow">
    <p:fade/>
    <p:sndAc>
      <p:stSnd>
        <p:snd r:embed="rId2" name="whoosh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B6DACE-F29D-48F3-9BAD-686B0DB52FCA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(১) নাগরদোলা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(২) কুলো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(৩) মাটির পুতুল</a:t>
            </a:r>
          </a:p>
          <a:p>
            <a:pPr algn="ctr"/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বাঁশের তৈরি তিনটি জিনিসের 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নাম বল।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উত্তরঃ (১) ডালা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(২) ঝুড়ি</a:t>
            </a:r>
          </a:p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     (৩) খালুই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18370"/>
      </p:ext>
    </p:extLst>
  </p:cSld>
  <p:clrMapOvr>
    <a:masterClrMapping/>
  </p:clrMapOvr>
  <p:transition spd="slow">
    <p:fade/>
    <p:sndAc>
      <p:stSnd>
        <p:snd r:embed="rId2" name="laser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EC47FEF-E5CA-4F73-9B59-3F8DFF33EB14}"/>
              </a:ext>
            </a:extLst>
          </p:cNvPr>
          <p:cNvSpPr txBox="1"/>
          <p:nvPr/>
        </p:nvSpPr>
        <p:spPr>
          <a:xfrm>
            <a:off x="104931" y="0"/>
            <a:ext cx="12087069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bg2">
                    <a:lumMod val="2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 দ্বারা গঠিত শব্দ শনাক্তকরণ </a:t>
            </a:r>
            <a:endParaRPr lang="en-US" sz="7200" dirty="0">
              <a:solidFill>
                <a:schemeClr val="bg2">
                  <a:lumMod val="2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="" xmlns:a16="http://schemas.microsoft.com/office/drawing/2014/main" id="{CC200D58-D29A-4466-85D4-0FAEF4D32D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8468563"/>
              </p:ext>
            </p:extLst>
          </p:nvPr>
        </p:nvGraphicFramePr>
        <p:xfrm>
          <a:off x="104931" y="1588957"/>
          <a:ext cx="12087069" cy="5066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31209321"/>
      </p:ext>
    </p:extLst>
  </p:cSld>
  <p:clrMapOvr>
    <a:masterClrMapping/>
  </p:clrMapOvr>
  <p:transition spd="slow">
    <p:randomBar dir="vert"/>
    <p:sndAc>
      <p:stSnd>
        <p:snd r:embed="rId3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5ECFE11-19A0-4657-B97D-74C4EE5FBCD6}"/>
              </a:ext>
            </a:extLst>
          </p:cNvPr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যুক্তব্যঞ্জণ ভেঙ্গে দেখানো</a:t>
            </a:r>
            <a:endParaRPr lang="en-US" sz="66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900491F-0BED-440A-9049-59FBE02B61E4}"/>
              </a:ext>
            </a:extLst>
          </p:cNvPr>
          <p:cNvSpPr txBox="1"/>
          <p:nvPr/>
        </p:nvSpPr>
        <p:spPr>
          <a:xfrm>
            <a:off x="0" y="2123658"/>
            <a:ext cx="283464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মৃৎশিল্প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="" xmlns:a16="http://schemas.microsoft.com/office/drawing/2014/main" id="{C21BBA66-3207-4A6C-ABE2-FBFBA84817D5}"/>
              </a:ext>
            </a:extLst>
          </p:cNvPr>
          <p:cNvSpPr/>
          <p:nvPr/>
        </p:nvSpPr>
        <p:spPr>
          <a:xfrm>
            <a:off x="3078480" y="2435340"/>
            <a:ext cx="940969" cy="37727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8FD5994-54D3-435B-8B7F-79625A086576}"/>
              </a:ext>
            </a:extLst>
          </p:cNvPr>
          <p:cNvSpPr txBox="1"/>
          <p:nvPr/>
        </p:nvSpPr>
        <p:spPr>
          <a:xfrm>
            <a:off x="4056888" y="2242518"/>
            <a:ext cx="1368552" cy="110799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="" xmlns:a16="http://schemas.microsoft.com/office/drawing/2014/main" id="{F61CEAC0-D806-431F-896C-AA104A253025}"/>
              </a:ext>
            </a:extLst>
          </p:cNvPr>
          <p:cNvSpPr/>
          <p:nvPr/>
        </p:nvSpPr>
        <p:spPr>
          <a:xfrm>
            <a:off x="5589847" y="2365111"/>
            <a:ext cx="372229" cy="253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B1A1415-77A6-4573-B75F-ABF541637DB7}"/>
              </a:ext>
            </a:extLst>
          </p:cNvPr>
          <p:cNvSpPr txBox="1"/>
          <p:nvPr/>
        </p:nvSpPr>
        <p:spPr>
          <a:xfrm>
            <a:off x="6229924" y="2104727"/>
            <a:ext cx="998597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9CC5A41-CBE5-444C-81B5-4B3466B6F2FD}"/>
              </a:ext>
            </a:extLst>
          </p:cNvPr>
          <p:cNvSpPr txBox="1"/>
          <p:nvPr/>
        </p:nvSpPr>
        <p:spPr>
          <a:xfrm>
            <a:off x="6229925" y="2794230"/>
            <a:ext cx="99859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="" xmlns:a16="http://schemas.microsoft.com/office/drawing/2014/main" id="{38AB4639-EB5A-4A02-8209-BADF4DCA8752}"/>
              </a:ext>
            </a:extLst>
          </p:cNvPr>
          <p:cNvSpPr/>
          <p:nvPr/>
        </p:nvSpPr>
        <p:spPr>
          <a:xfrm>
            <a:off x="5526363" y="4352567"/>
            <a:ext cx="435713" cy="2534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DB6CE1E-C653-46D0-B32D-499EB1AF6B1E}"/>
              </a:ext>
            </a:extLst>
          </p:cNvPr>
          <p:cNvSpPr txBox="1"/>
          <p:nvPr/>
        </p:nvSpPr>
        <p:spPr>
          <a:xfrm>
            <a:off x="0" y="3962400"/>
            <a:ext cx="2560320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endParaRPr lang="en-US" sz="60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E27F530A-F611-491A-8712-CB58FC0804A5}"/>
              </a:ext>
            </a:extLst>
          </p:cNvPr>
          <p:cNvSpPr/>
          <p:nvPr/>
        </p:nvSpPr>
        <p:spPr>
          <a:xfrm>
            <a:off x="2807208" y="4247316"/>
            <a:ext cx="940969" cy="37727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3913481-3E97-4C19-B098-07BB6414D6B2}"/>
              </a:ext>
            </a:extLst>
          </p:cNvPr>
          <p:cNvSpPr txBox="1"/>
          <p:nvPr/>
        </p:nvSpPr>
        <p:spPr>
          <a:xfrm>
            <a:off x="3995065" y="3718680"/>
            <a:ext cx="144343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DDF3BC40-5B87-4967-8D4A-EE5011A7878A}"/>
              </a:ext>
            </a:extLst>
          </p:cNvPr>
          <p:cNvSpPr/>
          <p:nvPr/>
        </p:nvSpPr>
        <p:spPr>
          <a:xfrm>
            <a:off x="5578895" y="3881516"/>
            <a:ext cx="483775" cy="169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2AF8E8C-98E9-46AF-B13D-2C685D0280D1}"/>
              </a:ext>
            </a:extLst>
          </p:cNvPr>
          <p:cNvSpPr txBox="1"/>
          <p:nvPr/>
        </p:nvSpPr>
        <p:spPr>
          <a:xfrm>
            <a:off x="6229925" y="3518625"/>
            <a:ext cx="99859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="" xmlns:a16="http://schemas.microsoft.com/office/drawing/2014/main" id="{A3FC421A-C6B6-4A42-94CD-96FCA5DA49E3}"/>
              </a:ext>
            </a:extLst>
          </p:cNvPr>
          <p:cNvSpPr/>
          <p:nvPr/>
        </p:nvSpPr>
        <p:spPr>
          <a:xfrm>
            <a:off x="5462879" y="3156978"/>
            <a:ext cx="499197" cy="1694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46D5846-43BF-4789-B0C2-1C57A73B5A4E}"/>
              </a:ext>
            </a:extLst>
          </p:cNvPr>
          <p:cNvSpPr txBox="1"/>
          <p:nvPr/>
        </p:nvSpPr>
        <p:spPr>
          <a:xfrm>
            <a:off x="6229925" y="4247955"/>
            <a:ext cx="998596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081FDE80-638A-4754-8EC4-6C881DD7B7A5}"/>
              </a:ext>
            </a:extLst>
          </p:cNvPr>
          <p:cNvSpPr txBox="1"/>
          <p:nvPr/>
        </p:nvSpPr>
        <p:spPr>
          <a:xfrm>
            <a:off x="0" y="5689164"/>
            <a:ext cx="192024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বৃষ্টি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Arrow: Right 22">
            <a:extLst>
              <a:ext uri="{FF2B5EF4-FFF2-40B4-BE49-F238E27FC236}">
                <a16:creationId xmlns="" xmlns:a16="http://schemas.microsoft.com/office/drawing/2014/main" id="{194814D2-2DB7-4F90-ADB9-00EDA8BF04C4}"/>
              </a:ext>
            </a:extLst>
          </p:cNvPr>
          <p:cNvSpPr/>
          <p:nvPr/>
        </p:nvSpPr>
        <p:spPr>
          <a:xfrm>
            <a:off x="2140746" y="6008358"/>
            <a:ext cx="940969" cy="377273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4273FA9-A7E1-4C6F-80E4-5FA1D398BC1C}"/>
              </a:ext>
            </a:extLst>
          </p:cNvPr>
          <p:cNvSpPr txBox="1"/>
          <p:nvPr/>
        </p:nvSpPr>
        <p:spPr>
          <a:xfrm>
            <a:off x="6229924" y="5222542"/>
            <a:ext cx="99859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86DADF9B-AD16-4BD7-BD85-3441D168F827}"/>
              </a:ext>
            </a:extLst>
          </p:cNvPr>
          <p:cNvSpPr txBox="1"/>
          <p:nvPr/>
        </p:nvSpPr>
        <p:spPr>
          <a:xfrm>
            <a:off x="3792469" y="5629814"/>
            <a:ext cx="144343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ষ্টি</a:t>
            </a:r>
            <a:endParaRPr lang="en-US" sz="6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4B1E3697-D639-49BE-8C05-F407E82A5ED1}"/>
              </a:ext>
            </a:extLst>
          </p:cNvPr>
          <p:cNvSpPr txBox="1"/>
          <p:nvPr/>
        </p:nvSpPr>
        <p:spPr>
          <a:xfrm>
            <a:off x="6229924" y="5928554"/>
            <a:ext cx="998596" cy="76944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4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Arrow: Right 27">
            <a:extLst>
              <a:ext uri="{FF2B5EF4-FFF2-40B4-BE49-F238E27FC236}">
                <a16:creationId xmlns="" xmlns:a16="http://schemas.microsoft.com/office/drawing/2014/main" id="{67D6DC25-FE03-4A77-A4C3-F25C6C633838}"/>
              </a:ext>
            </a:extLst>
          </p:cNvPr>
          <p:cNvSpPr/>
          <p:nvPr/>
        </p:nvSpPr>
        <p:spPr>
          <a:xfrm flipV="1">
            <a:off x="5558104" y="6231540"/>
            <a:ext cx="483775" cy="169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2C7BBADF-AE03-4E9D-A130-898BCBAA2FF2}"/>
              </a:ext>
            </a:extLst>
          </p:cNvPr>
          <p:cNvSpPr/>
          <p:nvPr/>
        </p:nvSpPr>
        <p:spPr>
          <a:xfrm>
            <a:off x="5589847" y="5651308"/>
            <a:ext cx="420291" cy="1694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94234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0.40795 -0.0442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91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0.41758 -0.0189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72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0.00996 L 0.42591 -0.0224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0.43841 -0.0523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44444E-6 L 0.42878 -0.05162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32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1.85185E-6 L 0.44818 -0.0120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9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10" grpId="0" animBg="1"/>
      <p:bldP spid="11" grpId="0" animBg="1"/>
      <p:bldP spid="13" grpId="0" animBg="1"/>
      <p:bldP spid="16" grpId="0" animBg="1"/>
      <p:bldP spid="19" grpId="0" animBg="1"/>
      <p:bldP spid="21" grpId="0" animBg="1"/>
      <p:bldP spid="22" grpId="0" animBg="1"/>
      <p:bldP spid="25" grpId="0" animBg="1"/>
      <p:bldP spid="26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B51D03-DF0F-4402-90D4-BF211B329225}"/>
              </a:ext>
            </a:extLst>
          </p:cNvPr>
          <p:cNvSpPr txBox="1"/>
          <p:nvPr/>
        </p:nvSpPr>
        <p:spPr>
          <a:xfrm>
            <a:off x="121920" y="200054"/>
            <a:ext cx="2804160" cy="1015663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ইনস্টিটিউট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C66210C-3BDB-4E08-A27E-F39295F15318}"/>
              </a:ext>
            </a:extLst>
          </p:cNvPr>
          <p:cNvSpPr txBox="1"/>
          <p:nvPr/>
        </p:nvSpPr>
        <p:spPr>
          <a:xfrm>
            <a:off x="3314700" y="2125117"/>
            <a:ext cx="1097280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4E8F4E4-1B51-42F2-8BE6-48378445205A}"/>
              </a:ext>
            </a:extLst>
          </p:cNvPr>
          <p:cNvSpPr txBox="1"/>
          <p:nvPr/>
        </p:nvSpPr>
        <p:spPr>
          <a:xfrm>
            <a:off x="121920" y="1986617"/>
            <a:ext cx="195072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জিজ্ঞেস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1E10EB-1681-4064-84B8-0305401A70EE}"/>
              </a:ext>
            </a:extLst>
          </p:cNvPr>
          <p:cNvSpPr txBox="1"/>
          <p:nvPr/>
        </p:nvSpPr>
        <p:spPr>
          <a:xfrm>
            <a:off x="6362700" y="-12753"/>
            <a:ext cx="914400" cy="7078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B85B286-2AF9-4A3D-A749-F1A76302B3BD}"/>
              </a:ext>
            </a:extLst>
          </p:cNvPr>
          <p:cNvSpPr txBox="1"/>
          <p:nvPr/>
        </p:nvSpPr>
        <p:spPr>
          <a:xfrm>
            <a:off x="4236720" y="246221"/>
            <a:ext cx="1219200" cy="92333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50299A9-5285-489A-887F-2738B7CBDA80}"/>
              </a:ext>
            </a:extLst>
          </p:cNvPr>
          <p:cNvSpPr txBox="1"/>
          <p:nvPr/>
        </p:nvSpPr>
        <p:spPr>
          <a:xfrm>
            <a:off x="5402580" y="1894285"/>
            <a:ext cx="9601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0DE217-11E0-412D-8D53-441AC967D342}"/>
              </a:ext>
            </a:extLst>
          </p:cNvPr>
          <p:cNvSpPr txBox="1"/>
          <p:nvPr/>
        </p:nvSpPr>
        <p:spPr>
          <a:xfrm>
            <a:off x="6339840" y="752029"/>
            <a:ext cx="960120" cy="70788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25A1449-AD4F-46D3-B29C-0B15C84FA815}"/>
              </a:ext>
            </a:extLst>
          </p:cNvPr>
          <p:cNvSpPr txBox="1"/>
          <p:nvPr/>
        </p:nvSpPr>
        <p:spPr>
          <a:xfrm>
            <a:off x="5402580" y="2602171"/>
            <a:ext cx="96012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endParaRPr lang="en-US" sz="40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="" xmlns:a16="http://schemas.microsoft.com/office/drawing/2014/main" id="{B07230C0-3C37-4C23-B901-F0D3B1E9C845}"/>
              </a:ext>
            </a:extLst>
          </p:cNvPr>
          <p:cNvSpPr/>
          <p:nvPr/>
        </p:nvSpPr>
        <p:spPr>
          <a:xfrm>
            <a:off x="3098591" y="679189"/>
            <a:ext cx="774742" cy="24231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9D5479FE-3528-4C08-90AF-4145F38F0DDF}"/>
              </a:ext>
            </a:extLst>
          </p:cNvPr>
          <p:cNvSpPr/>
          <p:nvPr/>
        </p:nvSpPr>
        <p:spPr>
          <a:xfrm>
            <a:off x="5521939" y="1012244"/>
            <a:ext cx="725649" cy="190317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="" xmlns:a16="http://schemas.microsoft.com/office/drawing/2014/main" id="{47D821D8-5BC3-4B74-BC52-D678D0ED4543}"/>
              </a:ext>
            </a:extLst>
          </p:cNvPr>
          <p:cNvSpPr/>
          <p:nvPr/>
        </p:nvSpPr>
        <p:spPr>
          <a:xfrm>
            <a:off x="5495269" y="287510"/>
            <a:ext cx="725649" cy="20716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="" xmlns:a16="http://schemas.microsoft.com/office/drawing/2014/main" id="{AF372777-F4BD-47C7-80B8-17732DB4A08D}"/>
              </a:ext>
            </a:extLst>
          </p:cNvPr>
          <p:cNvSpPr/>
          <p:nvPr/>
        </p:nvSpPr>
        <p:spPr>
          <a:xfrm>
            <a:off x="4519909" y="2713798"/>
            <a:ext cx="606727" cy="1364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="" xmlns:a16="http://schemas.microsoft.com/office/drawing/2014/main" id="{7CBC1C9C-6247-4909-AA30-ED3CA8C7136B}"/>
              </a:ext>
            </a:extLst>
          </p:cNvPr>
          <p:cNvSpPr/>
          <p:nvPr/>
        </p:nvSpPr>
        <p:spPr>
          <a:xfrm>
            <a:off x="4519909" y="2127070"/>
            <a:ext cx="606727" cy="1364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="" xmlns:a16="http://schemas.microsoft.com/office/drawing/2014/main" id="{697F6343-5CDC-4CB6-92B8-6753A5A57740}"/>
              </a:ext>
            </a:extLst>
          </p:cNvPr>
          <p:cNvSpPr/>
          <p:nvPr/>
        </p:nvSpPr>
        <p:spPr>
          <a:xfrm>
            <a:off x="2288498" y="2419457"/>
            <a:ext cx="774742" cy="24231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0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0.41563 -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0.41836 -0.01365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11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49401 -0.0382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1" y="-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48148E-6 L 0.48281 1.48148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D47FE98-D044-40B1-91E2-13135EC27C5C}"/>
              </a:ext>
            </a:extLst>
          </p:cNvPr>
          <p:cNvSpPr txBox="1"/>
          <p:nvPr/>
        </p:nvSpPr>
        <p:spPr>
          <a:xfrm>
            <a:off x="0" y="0"/>
            <a:ext cx="12192000" cy="19389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যুক্তব্যঞ্জণ দ্বারা নতুন শব্দ গঠন</a:t>
            </a:r>
          </a:p>
          <a:p>
            <a:pPr algn="ctr"/>
            <a:r>
              <a:rPr lang="bn-BD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তা বাক্যে প্রয়োগ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6C07F87-0A4A-4601-913C-A81051EFA6E8}"/>
              </a:ext>
            </a:extLst>
          </p:cNvPr>
          <p:cNvSpPr txBox="1"/>
          <p:nvPr/>
        </p:nvSpPr>
        <p:spPr>
          <a:xfrm>
            <a:off x="3155753" y="2041203"/>
            <a:ext cx="888053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কাঁকনমালা আর কাঞ্চনমালার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গল্পটি</a:t>
            </a:r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বেশ মজাদার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5DF556-5177-4529-9711-A692E9E8FFF4}"/>
              </a:ext>
            </a:extLst>
          </p:cNvPr>
          <p:cNvSpPr txBox="1"/>
          <p:nvPr/>
        </p:nvSpPr>
        <p:spPr>
          <a:xfrm>
            <a:off x="5904" y="1938992"/>
            <a:ext cx="117787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5CCFF73-FD0C-4BF3-94E3-EF096984B9D0}"/>
              </a:ext>
            </a:extLst>
          </p:cNvPr>
          <p:cNvSpPr txBox="1"/>
          <p:nvPr/>
        </p:nvSpPr>
        <p:spPr>
          <a:xfrm>
            <a:off x="1580828" y="1979648"/>
            <a:ext cx="1177872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="" xmlns:a16="http://schemas.microsoft.com/office/drawing/2014/main" id="{F750A012-09F1-4DA5-BBD2-2F9E2C006994}"/>
              </a:ext>
            </a:extLst>
          </p:cNvPr>
          <p:cNvSpPr/>
          <p:nvPr/>
        </p:nvSpPr>
        <p:spPr>
          <a:xfrm flipV="1">
            <a:off x="1183775" y="2306770"/>
            <a:ext cx="273066" cy="132600"/>
          </a:xfrm>
          <a:prstGeom prst="rightArrow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8657EBD-624B-4FC8-8D0E-54E7AF858246}"/>
              </a:ext>
            </a:extLst>
          </p:cNvPr>
          <p:cNvSpPr txBox="1"/>
          <p:nvPr/>
        </p:nvSpPr>
        <p:spPr>
          <a:xfrm>
            <a:off x="-3" y="3935483"/>
            <a:ext cx="117787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FA29402-3B2D-48D8-A771-79A694908757}"/>
              </a:ext>
            </a:extLst>
          </p:cNvPr>
          <p:cNvSpPr txBox="1"/>
          <p:nvPr/>
        </p:nvSpPr>
        <p:spPr>
          <a:xfrm>
            <a:off x="0" y="2979527"/>
            <a:ext cx="117787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94B5A10-F2AE-401B-81A4-1A4471EAD1B2}"/>
              </a:ext>
            </a:extLst>
          </p:cNvPr>
          <p:cNvSpPr txBox="1"/>
          <p:nvPr/>
        </p:nvSpPr>
        <p:spPr>
          <a:xfrm>
            <a:off x="0" y="4891439"/>
            <a:ext cx="117787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</a:t>
            </a:r>
            <a:endParaRPr lang="en-US" sz="48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6BA595B-6283-4802-8406-30DBFC4E6A3F}"/>
              </a:ext>
            </a:extLst>
          </p:cNvPr>
          <p:cNvSpPr txBox="1"/>
          <p:nvPr/>
        </p:nvSpPr>
        <p:spPr>
          <a:xfrm>
            <a:off x="0" y="5847395"/>
            <a:ext cx="117787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</a:t>
            </a:r>
            <a:endParaRPr lang="en-US" sz="4800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="" xmlns:a16="http://schemas.microsoft.com/office/drawing/2014/main" id="{AD13E0AD-A4C7-4D39-818D-FC6A70A291C3}"/>
              </a:ext>
            </a:extLst>
          </p:cNvPr>
          <p:cNvSpPr/>
          <p:nvPr/>
        </p:nvSpPr>
        <p:spPr>
          <a:xfrm flipV="1">
            <a:off x="1307762" y="3293057"/>
            <a:ext cx="273066" cy="132600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B2BCD62-CF6C-46F7-BC6D-E0280B0654FA}"/>
              </a:ext>
            </a:extLst>
          </p:cNvPr>
          <p:cNvSpPr txBox="1"/>
          <p:nvPr/>
        </p:nvSpPr>
        <p:spPr>
          <a:xfrm>
            <a:off x="1580829" y="2877558"/>
            <a:ext cx="1177871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</a:t>
            </a:r>
            <a:endParaRPr lang="en-US" sz="44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90488E2B-3DD3-4B27-8181-8C328352E381}"/>
              </a:ext>
            </a:extLst>
          </p:cNvPr>
          <p:cNvSpPr txBox="1"/>
          <p:nvPr/>
        </p:nvSpPr>
        <p:spPr>
          <a:xfrm>
            <a:off x="3155753" y="2816002"/>
            <a:ext cx="888053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ছন্দের</a:t>
            </a:r>
            <a:r>
              <a:rPr lang="bn-BD" sz="40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তালে তালে কবিতাটি আবৃত্তি কর</a:t>
            </a:r>
            <a:endParaRPr lang="en-US" sz="40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4270941-8154-46B9-9033-3BBA000D6557}"/>
              </a:ext>
            </a:extLst>
          </p:cNvPr>
          <p:cNvSpPr txBox="1"/>
          <p:nvPr/>
        </p:nvSpPr>
        <p:spPr>
          <a:xfrm>
            <a:off x="1580829" y="3935482"/>
            <a:ext cx="1177871" cy="707886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6D4A721-3E39-4E73-867B-B26BF4F7E0AA}"/>
              </a:ext>
            </a:extLst>
          </p:cNvPr>
          <p:cNvSpPr txBox="1"/>
          <p:nvPr/>
        </p:nvSpPr>
        <p:spPr>
          <a:xfrm>
            <a:off x="1578979" y="4891439"/>
            <a:ext cx="1319204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স্টীমার</a:t>
            </a:r>
            <a:endParaRPr lang="en-US" sz="4000" dirty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F197A0F-6737-46B8-989C-71E2BC659A4D}"/>
              </a:ext>
            </a:extLst>
          </p:cNvPr>
          <p:cNvSpPr txBox="1"/>
          <p:nvPr/>
        </p:nvSpPr>
        <p:spPr>
          <a:xfrm>
            <a:off x="1578979" y="5847395"/>
            <a:ext cx="1177871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C624A80-751D-41C6-ABB6-2BF0D42E589A}"/>
              </a:ext>
            </a:extLst>
          </p:cNvPr>
          <p:cNvSpPr txBox="1"/>
          <p:nvPr/>
        </p:nvSpPr>
        <p:spPr>
          <a:xfrm>
            <a:off x="3155752" y="3927618"/>
            <a:ext cx="8753961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রসগোল্লা আমার পছন্দের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মিষ্টি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EC9667F-21FC-4D36-979C-7AA7A9CD307B}"/>
              </a:ext>
            </a:extLst>
          </p:cNvPr>
          <p:cNvSpPr txBox="1"/>
          <p:nvPr/>
        </p:nvSpPr>
        <p:spPr>
          <a:xfrm>
            <a:off x="3029184" y="4891439"/>
            <a:ext cx="888053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স্টীমারে</a:t>
            </a:r>
            <a:r>
              <a:rPr lang="bn-BD" sz="40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নানা বাড়ি যাব</a:t>
            </a:r>
            <a:endParaRPr lang="en-US" sz="40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480E329-C886-4336-B3B1-94942CCE536B}"/>
              </a:ext>
            </a:extLst>
          </p:cNvPr>
          <p:cNvSpPr txBox="1"/>
          <p:nvPr/>
        </p:nvSpPr>
        <p:spPr>
          <a:xfrm>
            <a:off x="3029184" y="5855260"/>
            <a:ext cx="8880530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 যুগ </a:t>
            </a:r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bn-BD" sz="4000" dirty="0">
                <a:solidFill>
                  <a:srgbClr val="66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-বিজ্ঞানের যুগ</a:t>
            </a:r>
            <a:endParaRPr lang="en-US" sz="4000" dirty="0">
              <a:solidFill>
                <a:srgbClr val="66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7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decel="100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7" grpId="0" animBg="1"/>
      <p:bldP spid="21" grpId="0" animBg="1"/>
      <p:bldP spid="21" grpId="1" animBg="1"/>
      <p:bldP spid="22" grpId="0" animBg="1"/>
      <p:bldP spid="23" grpId="0" build="allAtOnce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A5206C9-AD68-4C4B-8C8D-05DD7B858100}"/>
              </a:ext>
            </a:extLst>
          </p:cNvPr>
          <p:cNvSpPr txBox="1"/>
          <p:nvPr/>
        </p:nvSpPr>
        <p:spPr>
          <a:xfrm>
            <a:off x="3292421" y="-14997"/>
            <a:ext cx="4850970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871378D-CED3-48C0-B5D9-E811CE254822}"/>
              </a:ext>
            </a:extLst>
          </p:cNvPr>
          <p:cNvSpPr txBox="1"/>
          <p:nvPr/>
        </p:nvSpPr>
        <p:spPr>
          <a:xfrm>
            <a:off x="474000" y="2010368"/>
            <a:ext cx="2415152" cy="769441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CFEE205-FB71-4BCA-AF6E-D687E5A03FCA}"/>
              </a:ext>
            </a:extLst>
          </p:cNvPr>
          <p:cNvSpPr txBox="1"/>
          <p:nvPr/>
        </p:nvSpPr>
        <p:spPr>
          <a:xfrm>
            <a:off x="3596581" y="1968932"/>
            <a:ext cx="202769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দোয়েল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255DF6F-AA39-4E1F-A86A-476EB2CB6315}"/>
              </a:ext>
            </a:extLst>
          </p:cNvPr>
          <p:cNvSpPr txBox="1"/>
          <p:nvPr/>
        </p:nvSpPr>
        <p:spPr>
          <a:xfrm>
            <a:off x="6331704" y="1983449"/>
            <a:ext cx="2027694" cy="76944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কাঁঠাল</a:t>
            </a:r>
            <a:endParaRPr lang="en-US" sz="4400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B247201-FE2F-4C43-BAB2-D79B3522E896}"/>
              </a:ext>
            </a:extLst>
          </p:cNvPr>
          <p:cNvSpPr txBox="1"/>
          <p:nvPr/>
        </p:nvSpPr>
        <p:spPr>
          <a:xfrm>
            <a:off x="9288645" y="1917221"/>
            <a:ext cx="2027694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ইলিশ</a:t>
            </a:r>
            <a:endParaRPr lang="en-US" sz="44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9C84175-08AA-45EE-8379-076A6F9FEBC4}"/>
              </a:ext>
            </a:extLst>
          </p:cNvPr>
          <p:cNvSpPr txBox="1"/>
          <p:nvPr/>
        </p:nvSpPr>
        <p:spPr>
          <a:xfrm>
            <a:off x="2889152" y="2925334"/>
            <a:ext cx="2262753" cy="76944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টাইগার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46A7AB0-97E5-4B25-B5BA-3EB4175C8997}"/>
              </a:ext>
            </a:extLst>
          </p:cNvPr>
          <p:cNvSpPr txBox="1"/>
          <p:nvPr/>
        </p:nvSpPr>
        <p:spPr>
          <a:xfrm>
            <a:off x="6002364" y="2877020"/>
            <a:ext cx="235703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নজরুল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6D5469F-C3EC-4325-8DA0-ED3A7629151B}"/>
              </a:ext>
            </a:extLst>
          </p:cNvPr>
          <p:cNvSpPr txBox="1"/>
          <p:nvPr/>
        </p:nvSpPr>
        <p:spPr>
          <a:xfrm>
            <a:off x="71034" y="3861733"/>
            <a:ext cx="12049932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দ্বারা একটী করে শব্দ গঠন কর ও দুটি করে বাক্য রচনা করে খাতায় লেখ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19594C6-79EA-41C8-A494-C7A9A71CB771}"/>
              </a:ext>
            </a:extLst>
          </p:cNvPr>
          <p:cNvSpPr txBox="1"/>
          <p:nvPr/>
        </p:nvSpPr>
        <p:spPr>
          <a:xfrm>
            <a:off x="1719353" y="5682287"/>
            <a:ext cx="8090115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ল্প,ন্দ,ষ্ট,স্ট,জ্ঞ</a:t>
            </a:r>
            <a:endParaRPr lang="en-US" sz="6600" dirty="0">
              <a:solidFill>
                <a:srgbClr val="00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1E07568-164E-46E8-AB3A-8D0BF73D2F98}"/>
              </a:ext>
            </a:extLst>
          </p:cNvPr>
          <p:cNvSpPr txBox="1"/>
          <p:nvPr/>
        </p:nvSpPr>
        <p:spPr>
          <a:xfrm>
            <a:off x="3292421" y="888076"/>
            <a:ext cx="485097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দলের নাম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4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61100A5-358A-480E-A36B-3CB7ABA7AA69}"/>
              </a:ext>
            </a:extLst>
          </p:cNvPr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এক দিনে একটি শব্দ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0C3E871F-9A82-4FD8-8390-834F15D91A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93016"/>
              </p:ext>
            </p:extLst>
          </p:nvPr>
        </p:nvGraphicFramePr>
        <p:xfrm>
          <a:off x="477865" y="1355096"/>
          <a:ext cx="11564319" cy="113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5952">
                  <a:extLst>
                    <a:ext uri="{9D8B030D-6E8A-4147-A177-3AD203B41FA5}">
                      <a16:colId xmlns="" xmlns:a16="http://schemas.microsoft.com/office/drawing/2014/main" val="3193559311"/>
                    </a:ext>
                  </a:extLst>
                </a:gridCol>
                <a:gridCol w="1766807">
                  <a:extLst>
                    <a:ext uri="{9D8B030D-6E8A-4147-A177-3AD203B41FA5}">
                      <a16:colId xmlns="" xmlns:a16="http://schemas.microsoft.com/office/drawing/2014/main" val="1891129976"/>
                    </a:ext>
                  </a:extLst>
                </a:gridCol>
                <a:gridCol w="2154264">
                  <a:extLst>
                    <a:ext uri="{9D8B030D-6E8A-4147-A177-3AD203B41FA5}">
                      <a16:colId xmlns="" xmlns:a16="http://schemas.microsoft.com/office/drawing/2014/main" val="805551739"/>
                    </a:ext>
                  </a:extLst>
                </a:gridCol>
                <a:gridCol w="5191932">
                  <a:extLst>
                    <a:ext uri="{9D8B030D-6E8A-4147-A177-3AD203B41FA5}">
                      <a16:colId xmlns="" xmlns:a16="http://schemas.microsoft.com/office/drawing/2014/main" val="242642973"/>
                    </a:ext>
                  </a:extLst>
                </a:gridCol>
                <a:gridCol w="1255364">
                  <a:extLst>
                    <a:ext uri="{9D8B030D-6E8A-4147-A177-3AD203B41FA5}">
                      <a16:colId xmlns="" xmlns:a16="http://schemas.microsoft.com/office/drawing/2014/main" val="979157535"/>
                    </a:ext>
                  </a:extLst>
                </a:gridCol>
              </a:tblGrid>
              <a:tr h="334650"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তারিখ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মূল শব্দ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6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শব্দের অর্থ</a:t>
                      </a:r>
                      <a:endParaRPr lang="en-US" sz="36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বাক্য</a:t>
                      </a:r>
                      <a:endParaRPr lang="en-US" sz="4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স্বাক্ষর</a:t>
                      </a:r>
                      <a:endParaRPr lang="en-US" sz="440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1919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874388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46E7AB4-800C-4131-88DF-307D4972A57F}"/>
              </a:ext>
            </a:extLst>
          </p:cNvPr>
          <p:cNvSpPr txBox="1"/>
          <p:nvPr/>
        </p:nvSpPr>
        <p:spPr>
          <a:xfrm>
            <a:off x="477865" y="2921168"/>
            <a:ext cx="1156431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25BF5A-5B90-4809-9A4B-8BB84834617A}"/>
              </a:ext>
            </a:extLst>
          </p:cNvPr>
          <p:cNvSpPr txBox="1"/>
          <p:nvPr/>
        </p:nvSpPr>
        <p:spPr>
          <a:xfrm>
            <a:off x="477864" y="4210242"/>
            <a:ext cx="11564318" cy="258532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দুটি-------- তৈরি করে কুমোরেরা</a:t>
            </a:r>
          </a:p>
          <a:p>
            <a:pPr algn="ctr"/>
            <a:r>
              <a:rPr lang="bn-BD" sz="5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পর্যন্ত পড়ে আসবে।</a:t>
            </a:r>
          </a:p>
          <a:p>
            <a:pPr algn="ctr"/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C08C496-A4DE-4D99-8D6A-631AB901F3C1}"/>
              </a:ext>
            </a:extLst>
          </p:cNvPr>
          <p:cNvSpPr txBox="1"/>
          <p:nvPr/>
        </p:nvSpPr>
        <p:spPr>
          <a:xfrm>
            <a:off x="659567" y="419725"/>
            <a:ext cx="2672568" cy="7694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04ED6E7-CE40-4B3F-BE9F-2E921B88DDF8}"/>
              </a:ext>
            </a:extLst>
          </p:cNvPr>
          <p:cNvSpPr txBox="1"/>
          <p:nvPr/>
        </p:nvSpPr>
        <p:spPr>
          <a:xfrm>
            <a:off x="9389601" y="5727805"/>
            <a:ext cx="2569924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5C3771F-B8E4-48E1-BB7C-6D61FB22F5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135" y="213141"/>
            <a:ext cx="6586781" cy="55146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6867602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20E392A-4E76-43A0-9249-62AEF1743146}"/>
              </a:ext>
            </a:extLst>
          </p:cNvPr>
          <p:cNvSpPr txBox="1"/>
          <p:nvPr/>
        </p:nvSpPr>
        <p:spPr>
          <a:xfrm>
            <a:off x="0" y="0"/>
            <a:ext cx="12192000" cy="221599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38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15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D96D782-5DD3-4DEC-9AD5-934E41326335}"/>
              </a:ext>
            </a:extLst>
          </p:cNvPr>
          <p:cNvSpPr txBox="1"/>
          <p:nvPr/>
        </p:nvSpPr>
        <p:spPr>
          <a:xfrm>
            <a:off x="0" y="2646877"/>
            <a:ext cx="12192000" cy="4832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পঞ্চম</a:t>
            </a:r>
          </a:p>
          <a:p>
            <a:pPr algn="ctr"/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</a:t>
            </a:r>
          </a:p>
          <a:p>
            <a:pPr algn="ctr"/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শখের মৃৎশিল্প </a:t>
            </a:r>
          </a:p>
          <a:p>
            <a:pPr algn="ctr"/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অদ্যকার পাঠঃ গ্রামের নাম-------জিনিসই তো সুন্দর।  </a:t>
            </a:r>
          </a:p>
          <a:p>
            <a:pPr algn="ctr"/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মিনিট।</a:t>
            </a:r>
          </a:p>
          <a:p>
            <a:pPr algn="ctr"/>
            <a:r>
              <a:rPr lang="bn-BD" sz="4400" dirty="0">
                <a:solidFill>
                  <a:schemeClr val="accent4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4400" dirty="0">
              <a:solidFill>
                <a:schemeClr val="accent4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1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3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7F14846-27B8-42FF-8055-83F46278672F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 সমূহ</a:t>
            </a:r>
            <a:endParaRPr lang="en-US" sz="4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5B7301-BB55-4E33-B29C-8B8144184669}"/>
              </a:ext>
            </a:extLst>
          </p:cNvPr>
          <p:cNvSpPr txBox="1"/>
          <p:nvPr/>
        </p:nvSpPr>
        <p:spPr>
          <a:xfrm>
            <a:off x="27709" y="1875295"/>
            <a:ext cx="12192000" cy="23698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শোনাঃ ১.২.১  উচ্চারিত পঠিত বাক্য, কথা মনোযোগ সহকারে শুনবে।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বলাঃ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১.১.২  যুক্তবর্ণ সহযোগে তৈরি শব্দযুক্ত বাক্য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স্পষ্ট ও শুদ্ধভাবে বলতে পারবে।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১.৩.৬   শুদ্ধ উচ্চারণে প্রশ্ন করতে ও উত্তর দিতে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2871578210"/>
      </p:ext>
    </p:extLst>
  </p:cSld>
  <p:clrMapOvr>
    <a:masterClrMapping/>
  </p:clrMapOvr>
  <p:transition spd="slow">
    <p:fade/>
    <p:sndAc>
      <p:stSnd>
        <p:snd r:embed="rId2" name="suction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00B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956D299-38E7-4129-B772-88ABFAE212A3}"/>
              </a:ext>
            </a:extLst>
          </p:cNvPr>
          <p:cNvSpPr txBox="1"/>
          <p:nvPr/>
        </p:nvSpPr>
        <p:spPr>
          <a:xfrm>
            <a:off x="0" y="15498"/>
            <a:ext cx="12191999" cy="369331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পড়াঃ</a:t>
            </a:r>
            <a:r>
              <a:rPr lang="bn-BD" sz="7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১.৪.১  পাঠ্যপুস্তকের পাঠ শ্রবণযোগ্য স্পষ্ট স্বরে ও</a:t>
            </a:r>
          </a:p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প্রমিত উচ্চারণে সাবলীলভাবে পড়তে পারবে।</a:t>
            </a:r>
          </a:p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১.৫.২  বিরামচিহ্ন দেখে অর্থযতি ও শ্বাসযতি বজায়   </a:t>
            </a:r>
          </a:p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রেখে সাবলীলভাবে অনুচ্ছেদ পড়তে পারবে।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99E40A-833B-4012-94D8-11566F369D16}"/>
              </a:ext>
            </a:extLst>
          </p:cNvPr>
          <p:cNvSpPr txBox="1"/>
          <p:nvPr/>
        </p:nvSpPr>
        <p:spPr>
          <a:xfrm>
            <a:off x="2" y="3708816"/>
            <a:ext cx="12191998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লেখাঃ ১.৪.১ যুক্তব্যঞ্জণ ভেঙ্গে লিখতে পারবে।</a:t>
            </a:r>
          </a:p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১.৪.২  যুক্তব্যঞ্জণ ব্যবহার করে নতুন নতুন                                                            শব্দ  লিখতে পারবে।</a:t>
            </a:r>
            <a:endParaRPr lang="en-US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16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F0D625F-D90E-42AB-AF38-DB3A143066C8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ভিডিওটিতে কি কি দেখতে পেলে?</a:t>
            </a:r>
            <a:endParaRPr lang="en-US" sz="7200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F3A8B1-DE69-466F-8277-022E8C250AB5}"/>
              </a:ext>
            </a:extLst>
          </p:cNvPr>
          <p:cNvSpPr txBox="1"/>
          <p:nvPr/>
        </p:nvSpPr>
        <p:spPr>
          <a:xfrm>
            <a:off x="1" y="1170349"/>
            <a:ext cx="1219200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 মধ্যে কে কে মেলায় গিয়েছ?</a:t>
            </a:r>
          </a:p>
          <a:p>
            <a:pPr algn="ctr"/>
            <a:r>
              <a:rPr lang="bn-BD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সেখানে কি কি দেখতে পেয়েছ? 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1DB83DD-D26D-4365-A672-A97CD14CF3E4}"/>
              </a:ext>
            </a:extLst>
          </p:cNvPr>
          <p:cNvSpPr txBox="1"/>
          <p:nvPr/>
        </p:nvSpPr>
        <p:spPr>
          <a:xfrm>
            <a:off x="0" y="3294007"/>
            <a:ext cx="12192000" cy="34163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</a:p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 শখের মৃৎশিল্প</a:t>
            </a:r>
          </a:p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নাম-------জিনিসই তো সুন্দর।</a:t>
            </a:r>
          </a:p>
        </p:txBody>
      </p:sp>
    </p:spTree>
    <p:extLst>
      <p:ext uri="{BB962C8B-B14F-4D97-AF65-F5344CB8AC3E}">
        <p14:creationId xmlns:p14="http://schemas.microsoft.com/office/powerpoint/2010/main" val="24240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arrow.wav"/>
          </p:stSnd>
        </p:sndAc>
      </p:transition>
    </mc:Choice>
    <mc:Fallback xmlns="">
      <p:transition spd="slow">
        <p:circl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031EF8B-4742-4E3E-A50E-5F4127D70A3B}"/>
              </a:ext>
            </a:extLst>
          </p:cNvPr>
          <p:cNvSpPr txBox="1"/>
          <p:nvPr/>
        </p:nvSpPr>
        <p:spPr>
          <a:xfrm>
            <a:off x="0" y="3013501"/>
            <a:ext cx="400237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আনন্দপুর</a:t>
            </a:r>
            <a:endParaRPr lang="en-US" sz="5400" dirty="0">
              <a:solidFill>
                <a:srgbClr val="FF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5ACA676-F139-425F-A41A-ACAE4E8F8DE7}"/>
              </a:ext>
            </a:extLst>
          </p:cNvPr>
          <p:cNvSpPr txBox="1"/>
          <p:nvPr/>
        </p:nvSpPr>
        <p:spPr>
          <a:xfrm>
            <a:off x="7689954" y="3013501"/>
            <a:ext cx="4502045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solidFill>
                  <a:srgbClr val="FF66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মামার বাড়ি</a:t>
            </a:r>
            <a:endParaRPr lang="en-US" sz="5400" dirty="0">
              <a:solidFill>
                <a:srgbClr val="FF66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67C74F3-9FE3-444C-AD4F-CA7D434DC9F8}"/>
              </a:ext>
            </a:extLst>
          </p:cNvPr>
          <p:cNvSpPr txBox="1"/>
          <p:nvPr/>
        </p:nvSpPr>
        <p:spPr>
          <a:xfrm>
            <a:off x="0" y="4811841"/>
            <a:ext cx="485681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গ্রামের নাম আনন্দপুর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4CA8D4A-B6C0-4A3C-8785-73AB473077EA}"/>
              </a:ext>
            </a:extLst>
          </p:cNvPr>
          <p:cNvSpPr txBox="1"/>
          <p:nvPr/>
        </p:nvSpPr>
        <p:spPr>
          <a:xfrm>
            <a:off x="7689954" y="4811841"/>
            <a:ext cx="4502046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মামার বাড়ি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D60BF66-B1BB-4D5B-BD18-DD0476790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002374" cy="27132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66AF5D92-B464-43FA-865F-4B7648BA71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4" y="-1"/>
            <a:ext cx="4502045" cy="301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93800"/>
      </p:ext>
    </p:extLst>
  </p:cSld>
  <p:clrMapOvr>
    <a:masterClrMapping/>
  </p:clrMapOvr>
  <p:transition spd="slow">
    <p:fade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B007F5BD-5B66-4153-B70D-1106ADCCA1F8}"/>
              </a:ext>
            </a:extLst>
          </p:cNvPr>
          <p:cNvGrpSpPr/>
          <p:nvPr/>
        </p:nvGrpSpPr>
        <p:grpSpPr>
          <a:xfrm>
            <a:off x="0" y="-63126"/>
            <a:ext cx="12191999" cy="6921126"/>
            <a:chOff x="0" y="-63126"/>
            <a:chExt cx="12191999" cy="6921126"/>
          </a:xfrm>
        </p:grpSpPr>
        <p:sp>
          <p:nvSpPr>
            <p:cNvPr id="2" name="TextBox 1">
              <a:extLst>
                <a:ext uri="{FF2B5EF4-FFF2-40B4-BE49-F238E27FC236}">
                  <a16:creationId xmlns="" xmlns:a16="http://schemas.microsoft.com/office/drawing/2014/main" id="{10377A3F-542C-4B2E-B2DB-29243E34EFB2}"/>
                </a:ext>
              </a:extLst>
            </p:cNvPr>
            <p:cNvSpPr txBox="1"/>
            <p:nvPr/>
          </p:nvSpPr>
          <p:spPr>
            <a:xfrm>
              <a:off x="0" y="2291954"/>
              <a:ext cx="12191999" cy="110799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6600" dirty="0">
                  <a:solidFill>
                    <a:srgbClr val="FF33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কথায় আছে মামার বাড়ি রসের হাঁড়ি</a:t>
              </a:r>
              <a:endParaRPr lang="en-US" sz="6600" dirty="0">
                <a:solidFill>
                  <a:srgbClr val="FF33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E9CB4EBB-E80B-4B64-9AE9-BC1CB62F9492}"/>
                </a:ext>
              </a:extLst>
            </p:cNvPr>
            <p:cNvSpPr txBox="1"/>
            <p:nvPr/>
          </p:nvSpPr>
          <p:spPr>
            <a:xfrm>
              <a:off x="209861" y="6027003"/>
              <a:ext cx="8499423" cy="83099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পড়া নেই,বাঁধা নেই,যেখানে খুশি ঘুরে বেড়াও।</a:t>
              </a:r>
              <a:endParaRPr lang="en-US" sz="4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97CD804-0EE0-4CE8-95A8-F2F5CD9CA938}"/>
                </a:ext>
              </a:extLst>
            </p:cNvPr>
            <p:cNvSpPr txBox="1"/>
            <p:nvPr/>
          </p:nvSpPr>
          <p:spPr>
            <a:xfrm>
              <a:off x="9176478" y="6027003"/>
              <a:ext cx="3015521" cy="83099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800" dirty="0">
                  <a:solidFill>
                    <a:srgbClr val="0066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 খুশি খাও</a:t>
              </a:r>
              <a:endParaRPr lang="en-US" sz="4800" dirty="0">
                <a:solidFill>
                  <a:srgbClr val="0066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5B15BFAD-0BDB-4A07-9700-849F961FA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1468" y="-63126"/>
              <a:ext cx="2788172" cy="235508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="" xmlns:a16="http://schemas.microsoft.com/office/drawing/2014/main" id="{68C46FDA-0E51-4AD2-A3EA-9DED878435A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7762" y="3605481"/>
              <a:ext cx="3864505" cy="242152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A5845963-889B-478E-9501-B2966D09D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61" y="3399950"/>
              <a:ext cx="2207901" cy="262705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3DA363E9-B136-4676-A244-E2FED9B6355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0384" y="3605481"/>
              <a:ext cx="2021615" cy="214954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43EE93DF-E55D-4BCC-AE58-B6AA85A398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48957" y="0"/>
              <a:ext cx="2949575" cy="229195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64E7B9C5-3452-4BEC-92AD-0D89EC114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5879" y="3605480"/>
              <a:ext cx="3864505" cy="230001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2674D02-3CCF-4A05-B604-C237934E911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576" y="0"/>
            <a:ext cx="3839423" cy="22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53772"/>
      </p:ext>
    </p:extLst>
  </p:cSld>
  <p:clrMapOvr>
    <a:masterClrMapping/>
  </p:clrMapOvr>
  <p:transition spd="slow">
    <p:fade/>
    <p:sndAc>
      <p:stSnd>
        <p:snd r:embed="rId2" name="cashreg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2296D11-EF66-43FE-A941-25B16A2C8ADD}"/>
              </a:ext>
            </a:extLst>
          </p:cNvPr>
          <p:cNvSpPr txBox="1"/>
          <p:nvPr/>
        </p:nvSpPr>
        <p:spPr>
          <a:xfrm>
            <a:off x="104932" y="3559207"/>
            <a:ext cx="2518347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তো মামার বাড়ি</a:t>
            </a:r>
            <a:endParaRPr lang="en-US" sz="48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A16FFEE-86C3-44B5-B8E8-5AC5A9B53A48}"/>
              </a:ext>
            </a:extLst>
          </p:cNvPr>
          <p:cNvSpPr txBox="1"/>
          <p:nvPr/>
        </p:nvSpPr>
        <p:spPr>
          <a:xfrm>
            <a:off x="3096401" y="4549676"/>
            <a:ext cx="9095599" cy="230832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 বছর পয়লা বৈশাখের ছুটিতে গিয়েছিলাম আনন্দপুর </a:t>
            </a:r>
            <a:endParaRPr lang="en-US" sz="7200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90BC43A-8913-40BC-9C1C-0F58132308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19" y="-108910"/>
            <a:ext cx="6104881" cy="46585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A13C98F-3145-4B39-AFCF-7D3C3D1F36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02667" cy="355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9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6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accent2">
            <a:lumMod val="40000"/>
            <a:lumOff val="60000"/>
          </a:schemeClr>
        </a:solidFill>
      </a:spPr>
      <a:bodyPr wrap="square" rtlCol="0">
        <a:spAutoFit/>
      </a:bodyPr>
      <a:lstStyle>
        <a:defPPr algn="ctr">
          <a:defRPr sz="4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  <a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</TotalTime>
  <Words>585</Words>
  <Application>Microsoft Office PowerPoint</Application>
  <PresentationFormat>Custom</PresentationFormat>
  <Paragraphs>148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DPEO</dc:creator>
  <cp:lastModifiedBy>RNC</cp:lastModifiedBy>
  <cp:revision>145</cp:revision>
  <dcterms:created xsi:type="dcterms:W3CDTF">2019-01-21T06:20:09Z</dcterms:created>
  <dcterms:modified xsi:type="dcterms:W3CDTF">2020-01-27T15:53:27Z</dcterms:modified>
</cp:coreProperties>
</file>