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63" r:id="rId5"/>
    <p:sldId id="262" r:id="rId6"/>
    <p:sldId id="265" r:id="rId7"/>
    <p:sldId id="269" r:id="rId8"/>
    <p:sldId id="270" r:id="rId9"/>
    <p:sldId id="279" r:id="rId10"/>
    <p:sldId id="281" r:id="rId11"/>
    <p:sldId id="273" r:id="rId12"/>
    <p:sldId id="274" r:id="rId13"/>
    <p:sldId id="276" r:id="rId14"/>
    <p:sldId id="277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7" d="100"/>
          <a:sy n="67" d="100"/>
        </p:scale>
        <p:origin x="23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FCC14-2866-4366-975E-E7BD8B21C988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20FD1-8503-4E30-8870-A9A4C5270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6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7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2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4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9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7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2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0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3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2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3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E93D-ACC8-4F6F-8B24-F2F15FE05627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0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CE93D-ACC8-4F6F-8B24-F2F15FE05627}" type="datetimeFigureOut">
              <a:rPr lang="en-US" smtClean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2C4D1-636A-43BF-9664-8604CDD6F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0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0836"/>
            <a:ext cx="7481455" cy="41147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0472" y="4378037"/>
            <a:ext cx="7606145" cy="203661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/>
              <a:t>ণ</a:t>
            </a:r>
            <a:r>
              <a:rPr lang="en-US" sz="9600" dirty="0" err="1">
                <a:solidFill>
                  <a:srgbClr val="C00000"/>
                </a:solidFill>
              </a:rPr>
              <a:t>স্বাগতম</a:t>
            </a:r>
            <a:endParaRPr lang="en-US" sz="9600" dirty="0">
              <a:solidFill>
                <a:srgbClr val="C00000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126182" y="5264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3964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পার্থক্যসৃষ্টি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হয়েছে,কবি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দিয়েছেন।এই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ধরণীর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সূর‌্য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প্রতিপালিত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মানুষ।মানুষ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জাতিভেদ,বর্ণভেদ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বংশকৌলীন্য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গণ্ডিবদ্ধ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করেছে।কিন্তু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দুনিয়ার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জন্মসম্পর্ক,সেই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মানুষ।তাদের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নয়।পৃথিবীর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পরিচয়কেই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smtClean="0"/>
              <a:t>		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378036" y="180109"/>
            <a:ext cx="3657600" cy="869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4" y="3702756"/>
            <a:ext cx="12192000" cy="31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886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58046" y="195943"/>
            <a:ext cx="3344091" cy="4833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একক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কাজ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9006" y="5695407"/>
            <a:ext cx="11874137" cy="4767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জাতি”কবিতাটি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solidFill>
                  <a:srgbClr val="C00000"/>
                </a:solidFill>
              </a:rPr>
              <a:t>?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567543" y="685801"/>
            <a:ext cx="8268788" cy="4800599"/>
          </a:xfrm>
          <a:prstGeom prst="fram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1" y="1267097"/>
            <a:ext cx="7093132" cy="36445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ounded Rectangle 6"/>
          <p:cNvSpPr/>
          <p:nvPr/>
        </p:nvSpPr>
        <p:spPr>
          <a:xfrm>
            <a:off x="209006" y="6342018"/>
            <a:ext cx="11874137" cy="4767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শীতাতপ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শূদ্র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যুঝি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বনেদি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ব্রহ্ম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ডাঙা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বেদি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1" y="11430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4" y="849087"/>
            <a:ext cx="8242664" cy="4741817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3801291" y="222069"/>
            <a:ext cx="3592286" cy="522514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760" y="5826034"/>
            <a:ext cx="11521439" cy="74458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বুনিয়াদ,তরে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শীতাতপ,রবি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4493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227909"/>
            <a:ext cx="8190411" cy="399723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57568" y="542107"/>
            <a:ext cx="3409406" cy="48332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8020" y="5427618"/>
            <a:ext cx="3935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”বামুন,শূদ্র,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ৎ,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endParaRPr lang="en-US" sz="3200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ধূলায়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লোটে</a:t>
            </a:r>
            <a:r>
              <a:rPr lang="en-US" sz="32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”।।</a:t>
            </a:r>
            <a:endParaRPr lang="en-US" sz="32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2789" y="6492240"/>
            <a:ext cx="3692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3096" y="784119"/>
            <a:ext cx="12192000" cy="60738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101353" y="0"/>
            <a:ext cx="2877671" cy="7551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4742" y="1026125"/>
            <a:ext cx="509451" cy="561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9227" y="5118202"/>
            <a:ext cx="509451" cy="561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8346" y="925975"/>
            <a:ext cx="7457032" cy="675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9226" y="3629252"/>
            <a:ext cx="509451" cy="561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5383" y="2261444"/>
            <a:ext cx="509451" cy="561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8347" y="2070571"/>
            <a:ext cx="3194830" cy="943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বনেদি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8346" y="3327230"/>
            <a:ext cx="7457032" cy="975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–এ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8346" y="4876799"/>
            <a:ext cx="10523094" cy="1049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0743" y="13128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98126" y="13128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8476" y="1085105"/>
            <a:ext cx="15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8777" y="131281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83145" y="112997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669269" y="1122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68981" y="1388032"/>
            <a:ext cx="9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92193" y="1129977"/>
            <a:ext cx="684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ছন্দের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যাদুকর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539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36622" y="225778"/>
            <a:ext cx="3556000" cy="1049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11" y="1361628"/>
            <a:ext cx="8873068" cy="45048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2533" y="6163733"/>
            <a:ext cx="11492089" cy="69426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66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66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66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”</a:t>
            </a:r>
            <a:r>
              <a:rPr lang="en-US" sz="66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66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66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6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600" i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45443" y="814387"/>
            <a:ext cx="8901113" cy="45148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851565" y="0"/>
            <a:ext cx="4461164" cy="100445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পরিচিতি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10838" y="1122219"/>
            <a:ext cx="11942618" cy="5735782"/>
          </a:xfrm>
          <a:prstGeom prst="flowChartAlternateProcess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23452" y="2147455"/>
            <a:ext cx="6068293" cy="5126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3451" y="5435734"/>
            <a:ext cx="11055932" cy="6927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গগডা</a:t>
            </a:r>
            <a:r>
              <a:rPr lang="en-US" sz="4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মোজাফরপুর</a:t>
            </a:r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3450" y="6130243"/>
            <a:ext cx="4918367" cy="59574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কেন্দুয়া</a:t>
            </a:r>
            <a:r>
              <a:rPr lang="en-US" sz="40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endParaRPr lang="en-US" sz="40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6" y="1517071"/>
            <a:ext cx="4987637" cy="39168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ounded Rectangle 9"/>
          <p:cNvSpPr/>
          <p:nvPr/>
        </p:nvSpPr>
        <p:spPr>
          <a:xfrm>
            <a:off x="5541817" y="6128461"/>
            <a:ext cx="5649491" cy="595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mahbubalam10111977@gmail.com</a:t>
            </a:r>
            <a:endParaRPr lang="en-US" sz="28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23452" y="1517069"/>
            <a:ext cx="6068293" cy="63038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54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2" y="2660072"/>
            <a:ext cx="6068293" cy="277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0" y="104503"/>
            <a:ext cx="11991703" cy="68580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010297" y="313509"/>
            <a:ext cx="4781006" cy="757645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920240" y="1763486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666205" y="1423850"/>
            <a:ext cx="5421086" cy="1031965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79267" y="2730137"/>
            <a:ext cx="5408024" cy="836022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চারুপাঠ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679267" y="3840480"/>
            <a:ext cx="5408024" cy="836022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89" y="1423851"/>
            <a:ext cx="3265714" cy="492469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79267" y="4950823"/>
            <a:ext cx="5408024" cy="90133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524250" y="-1752600"/>
            <a:ext cx="17621249" cy="9848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78672" y="580225"/>
            <a:ext cx="10759441" cy="54864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345473" y="5225690"/>
            <a:ext cx="9692638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মূলসূর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345474" y="4243248"/>
            <a:ext cx="9692638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আদর্শরুপে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78674" y="4243248"/>
            <a:ext cx="455023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278673" y="1500180"/>
            <a:ext cx="10759440" cy="641587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78674" y="2456906"/>
            <a:ext cx="455023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1345474" y="2477051"/>
            <a:ext cx="9692640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78674" y="3356066"/>
            <a:ext cx="455023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0"/>
          <p:cNvSpPr/>
          <p:nvPr/>
        </p:nvSpPr>
        <p:spPr>
          <a:xfrm>
            <a:off x="1345473" y="3454037"/>
            <a:ext cx="9692639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78674" y="5225690"/>
            <a:ext cx="455023" cy="41801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" y="1241339"/>
            <a:ext cx="5603966" cy="517252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27461" y="457201"/>
            <a:ext cx="10215155" cy="54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6" y="1249573"/>
            <a:ext cx="4514602" cy="51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4447310" y="207818"/>
            <a:ext cx="2646218" cy="734291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12617" y="1828796"/>
            <a:ext cx="4211781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যাদুকর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022523" y="5702871"/>
            <a:ext cx="2424545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491837" y="4802330"/>
            <a:ext cx="6151418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কাব্যগ্রন্থঃ-বেণু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বীণা,কুহু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কেকা,বিদায়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আরতি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91837" y="1219197"/>
            <a:ext cx="5818908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277592" y="5689017"/>
            <a:ext cx="2424545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512617" y="2524987"/>
            <a:ext cx="3532910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জন্মঃ-১৮৮২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খৃষ্টাব্দ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91837" y="3221178"/>
            <a:ext cx="4745181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জন্মস্থানঃ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নিমতা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02229" y="3972788"/>
            <a:ext cx="3775363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পেশাঃ-অনুবাদক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02229" y="5659581"/>
            <a:ext cx="3543298" cy="471055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১৯২২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খৃষ্টাব্দ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8" y="0"/>
            <a:ext cx="5098472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836" y="0"/>
            <a:ext cx="12081164" cy="69688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10544" y="166255"/>
            <a:ext cx="3311237" cy="59574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4" y="1052944"/>
            <a:ext cx="5999018" cy="58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551331" y="380993"/>
            <a:ext cx="10903321" cy="71269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628530" y="5003478"/>
            <a:ext cx="3563470" cy="71269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0" y="2277041"/>
            <a:ext cx="3563470" cy="71269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শশী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0" y="5003478"/>
            <a:ext cx="3563470" cy="71269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যুঝি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69" y="1819000"/>
            <a:ext cx="2300121" cy="1804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18999"/>
            <a:ext cx="2111022" cy="1804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81773"/>
            <a:ext cx="4876800" cy="25899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6826" y="2305866"/>
            <a:ext cx="2061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5468" y="564445"/>
            <a:ext cx="2167465" cy="733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বুনিয়াদ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83733" y="4701823"/>
            <a:ext cx="2167467" cy="733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ব্রহ্ম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95733" y="4701823"/>
            <a:ext cx="3556002" cy="733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পরমেশ্বর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48978" y="846666"/>
            <a:ext cx="3437468" cy="733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5556" y="49332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22" y="3793067"/>
            <a:ext cx="3646874" cy="2490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383823"/>
            <a:ext cx="4981222" cy="24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230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90</cp:revision>
  <dcterms:created xsi:type="dcterms:W3CDTF">2020-01-17T07:29:50Z</dcterms:created>
  <dcterms:modified xsi:type="dcterms:W3CDTF">2020-01-28T05:43:34Z</dcterms:modified>
</cp:coreProperties>
</file>