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8" r:id="rId3"/>
    <p:sldMasterId id="2147483690" r:id="rId4"/>
    <p:sldMasterId id="2147483694" r:id="rId5"/>
  </p:sldMasterIdLst>
  <p:sldIdLst>
    <p:sldId id="256" r:id="rId6"/>
    <p:sldId id="282" r:id="rId7"/>
    <p:sldId id="265" r:id="rId8"/>
    <p:sldId id="257" r:id="rId9"/>
    <p:sldId id="258" r:id="rId10"/>
    <p:sldId id="279" r:id="rId11"/>
    <p:sldId id="259" r:id="rId12"/>
    <p:sldId id="276" r:id="rId13"/>
    <p:sldId id="260" r:id="rId14"/>
    <p:sldId id="277" r:id="rId15"/>
    <p:sldId id="261" r:id="rId16"/>
    <p:sldId id="278" r:id="rId17"/>
    <p:sldId id="262" r:id="rId18"/>
    <p:sldId id="263" r:id="rId19"/>
    <p:sldId id="266" r:id="rId20"/>
    <p:sldId id="264" r:id="rId21"/>
    <p:sldId id="285" r:id="rId22"/>
    <p:sldId id="284" r:id="rId23"/>
    <p:sldId id="281" r:id="rId24"/>
    <p:sldId id="275" r:id="rId25"/>
    <p:sldId id="267" r:id="rId26"/>
    <p:sldId id="268" r:id="rId27"/>
    <p:sldId id="269" r:id="rId28"/>
    <p:sldId id="270" r:id="rId29"/>
    <p:sldId id="271" r:id="rId30"/>
    <p:sldId id="272" r:id="rId31"/>
    <p:sldId id="280" r:id="rId32"/>
    <p:sldId id="286" r:id="rId33"/>
    <p:sldId id="27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9141620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9141620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079812"/>
            <a:ext cx="72009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3959352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8575239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931874"/>
      </p:ext>
    </p:extLst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509722"/>
      </p:ext>
    </p:extLst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D4D620-AF9B-44F9-914F-BA1F1B4759C0}"/>
              </a:ext>
            </a:extLst>
          </p:cNvPr>
          <p:cNvSpPr/>
          <p:nvPr/>
        </p:nvSpPr>
        <p:spPr>
          <a:xfrm>
            <a:off x="3200400" y="1600200"/>
            <a:ext cx="13716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1B1473-4A32-4480-8D0E-E45BAABAE89F}"/>
              </a:ext>
            </a:extLst>
          </p:cNvPr>
          <p:cNvSpPr/>
          <p:nvPr/>
        </p:nvSpPr>
        <p:spPr>
          <a:xfrm>
            <a:off x="4572000" y="1600200"/>
            <a:ext cx="13716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3BE92A-B011-4D2F-A4A4-1EA9EBB57E5A}"/>
              </a:ext>
            </a:extLst>
          </p:cNvPr>
          <p:cNvSpPr/>
          <p:nvPr/>
        </p:nvSpPr>
        <p:spPr>
          <a:xfrm>
            <a:off x="3200400" y="3429000"/>
            <a:ext cx="13716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770BAB3-6B7B-4750-8530-3A27FAA36546}"/>
              </a:ext>
            </a:extLst>
          </p:cNvPr>
          <p:cNvSpPr/>
          <p:nvPr/>
        </p:nvSpPr>
        <p:spPr>
          <a:xfrm>
            <a:off x="4572000" y="3429000"/>
            <a:ext cx="13716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7E57AB-2E34-468C-BC9D-A80C8DD900A6}"/>
              </a:ext>
            </a:extLst>
          </p:cNvPr>
          <p:cNvSpPr/>
          <p:nvPr/>
        </p:nvSpPr>
        <p:spPr>
          <a:xfrm>
            <a:off x="1828800" y="16002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81BA38-2A0E-4F5E-925F-F0D08FB13C7F}"/>
              </a:ext>
            </a:extLst>
          </p:cNvPr>
          <p:cNvSpPr/>
          <p:nvPr/>
        </p:nvSpPr>
        <p:spPr>
          <a:xfrm>
            <a:off x="1828800" y="34290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25C28F-E566-4931-843A-7AACFF507E88}"/>
              </a:ext>
            </a:extLst>
          </p:cNvPr>
          <p:cNvSpPr/>
          <p:nvPr/>
        </p:nvSpPr>
        <p:spPr>
          <a:xfrm>
            <a:off x="5943600" y="34290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3B49B4-28C7-4290-866E-DFE815052070}"/>
              </a:ext>
            </a:extLst>
          </p:cNvPr>
          <p:cNvSpPr/>
          <p:nvPr/>
        </p:nvSpPr>
        <p:spPr>
          <a:xfrm>
            <a:off x="5943600" y="16002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F1611E-6791-4AA5-B85C-4FA9496C8ECC}"/>
              </a:ext>
            </a:extLst>
          </p:cNvPr>
          <p:cNvSpPr/>
          <p:nvPr/>
        </p:nvSpPr>
        <p:spPr>
          <a:xfrm>
            <a:off x="7315200" y="1600200"/>
            <a:ext cx="1371600" cy="18288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CC5EDC-22AA-488B-B198-68A50B792069}"/>
              </a:ext>
            </a:extLst>
          </p:cNvPr>
          <p:cNvSpPr/>
          <p:nvPr/>
        </p:nvSpPr>
        <p:spPr>
          <a:xfrm>
            <a:off x="7315200" y="34290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D121A8E-94B0-42E5-A4F5-5E19CF652210}"/>
              </a:ext>
            </a:extLst>
          </p:cNvPr>
          <p:cNvSpPr/>
          <p:nvPr/>
        </p:nvSpPr>
        <p:spPr>
          <a:xfrm>
            <a:off x="457200" y="1600200"/>
            <a:ext cx="1371600" cy="1828800"/>
          </a:xfrm>
          <a:prstGeom prst="rect">
            <a:avLst/>
          </a:prstGeom>
          <a:solidFill>
            <a:srgbClr val="FD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6B3948C-B243-492A-B2B6-ADADCE493671}"/>
              </a:ext>
            </a:extLst>
          </p:cNvPr>
          <p:cNvSpPr/>
          <p:nvPr/>
        </p:nvSpPr>
        <p:spPr>
          <a:xfrm>
            <a:off x="457200" y="3429000"/>
            <a:ext cx="13716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3A2A81A-099D-4A7F-9F85-23E9435B3D0C}"/>
              </a:ext>
            </a:extLst>
          </p:cNvPr>
          <p:cNvSpPr/>
          <p:nvPr/>
        </p:nvSpPr>
        <p:spPr>
          <a:xfrm>
            <a:off x="457200" y="-228600"/>
            <a:ext cx="1371600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8A4303A-7D93-40B0-B651-29CEEA7F4340}"/>
              </a:ext>
            </a:extLst>
          </p:cNvPr>
          <p:cNvSpPr/>
          <p:nvPr/>
        </p:nvSpPr>
        <p:spPr>
          <a:xfrm>
            <a:off x="1831086" y="-228600"/>
            <a:ext cx="1371600" cy="182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45F1DD1-F54A-4F9C-ABB5-79390F1CB164}"/>
              </a:ext>
            </a:extLst>
          </p:cNvPr>
          <p:cNvSpPr/>
          <p:nvPr/>
        </p:nvSpPr>
        <p:spPr>
          <a:xfrm>
            <a:off x="3202686" y="-2286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A0900FB-96F3-4495-92A6-94A915BF7BD1}"/>
              </a:ext>
            </a:extLst>
          </p:cNvPr>
          <p:cNvSpPr/>
          <p:nvPr/>
        </p:nvSpPr>
        <p:spPr>
          <a:xfrm>
            <a:off x="4574286" y="-2286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233118-125A-46A7-B233-C30792649214}"/>
              </a:ext>
            </a:extLst>
          </p:cNvPr>
          <p:cNvSpPr/>
          <p:nvPr/>
        </p:nvSpPr>
        <p:spPr>
          <a:xfrm>
            <a:off x="5945886" y="-228600"/>
            <a:ext cx="1371600" cy="1828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70D653F-85D1-499F-89CE-9E069E19A123}"/>
              </a:ext>
            </a:extLst>
          </p:cNvPr>
          <p:cNvSpPr/>
          <p:nvPr/>
        </p:nvSpPr>
        <p:spPr>
          <a:xfrm>
            <a:off x="7317486" y="-2286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B42D977-D3ED-4DF1-B38F-5237A2F22566}"/>
              </a:ext>
            </a:extLst>
          </p:cNvPr>
          <p:cNvSpPr/>
          <p:nvPr/>
        </p:nvSpPr>
        <p:spPr>
          <a:xfrm>
            <a:off x="457200" y="52578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4125E9A-5F44-459E-854A-06DAEA69D007}"/>
              </a:ext>
            </a:extLst>
          </p:cNvPr>
          <p:cNvSpPr/>
          <p:nvPr/>
        </p:nvSpPr>
        <p:spPr>
          <a:xfrm>
            <a:off x="1831086" y="5257800"/>
            <a:ext cx="1371600" cy="182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4F7D84D-CBA5-4CF7-85D2-57673C75F93E}"/>
              </a:ext>
            </a:extLst>
          </p:cNvPr>
          <p:cNvSpPr/>
          <p:nvPr/>
        </p:nvSpPr>
        <p:spPr>
          <a:xfrm>
            <a:off x="3202686" y="52578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68A0796-4C04-4A64-B2CE-22230FCD10F9}"/>
              </a:ext>
            </a:extLst>
          </p:cNvPr>
          <p:cNvSpPr/>
          <p:nvPr/>
        </p:nvSpPr>
        <p:spPr>
          <a:xfrm>
            <a:off x="4574286" y="52578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6CE728D-C95A-4F9F-A0D1-829823DBA1C0}"/>
              </a:ext>
            </a:extLst>
          </p:cNvPr>
          <p:cNvSpPr/>
          <p:nvPr/>
        </p:nvSpPr>
        <p:spPr>
          <a:xfrm>
            <a:off x="5945886" y="5257800"/>
            <a:ext cx="1371600" cy="18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8E96C18-518C-4F34-BF9F-51104FDD2D25}"/>
              </a:ext>
            </a:extLst>
          </p:cNvPr>
          <p:cNvSpPr/>
          <p:nvPr/>
        </p:nvSpPr>
        <p:spPr>
          <a:xfrm>
            <a:off x="7317486" y="5257800"/>
            <a:ext cx="13716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D55A72-38BF-44CD-B5AF-0525F43B527E}"/>
              </a:ext>
            </a:extLst>
          </p:cNvPr>
          <p:cNvSpPr/>
          <p:nvPr/>
        </p:nvSpPr>
        <p:spPr>
          <a:xfrm>
            <a:off x="8689086" y="-228600"/>
            <a:ext cx="1371600" cy="182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B4BA3E0-575E-452F-9634-5A32F801B701}"/>
              </a:ext>
            </a:extLst>
          </p:cNvPr>
          <p:cNvSpPr/>
          <p:nvPr/>
        </p:nvSpPr>
        <p:spPr>
          <a:xfrm>
            <a:off x="8689086" y="16002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4039F2C-F8AB-416F-A900-DA3727505E3D}"/>
              </a:ext>
            </a:extLst>
          </p:cNvPr>
          <p:cNvSpPr/>
          <p:nvPr/>
        </p:nvSpPr>
        <p:spPr>
          <a:xfrm>
            <a:off x="8689086" y="34290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944A2B3-4B8E-4C21-9AAA-DA3CF2AE5D71}"/>
              </a:ext>
            </a:extLst>
          </p:cNvPr>
          <p:cNvSpPr/>
          <p:nvPr/>
        </p:nvSpPr>
        <p:spPr>
          <a:xfrm>
            <a:off x="8689086" y="52578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1D3BF9E-D73A-49B7-81CD-BE460ACB10B7}"/>
              </a:ext>
            </a:extLst>
          </p:cNvPr>
          <p:cNvSpPr/>
          <p:nvPr/>
        </p:nvSpPr>
        <p:spPr>
          <a:xfrm>
            <a:off x="-918972" y="-2286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C1CE43B-39F6-4B06-8384-1FD29B4675F6}"/>
              </a:ext>
            </a:extLst>
          </p:cNvPr>
          <p:cNvSpPr/>
          <p:nvPr/>
        </p:nvSpPr>
        <p:spPr>
          <a:xfrm>
            <a:off x="-918972" y="1600200"/>
            <a:ext cx="1371600" cy="182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A0856DC-46AF-4C27-85CD-40BD3F4C225F}"/>
              </a:ext>
            </a:extLst>
          </p:cNvPr>
          <p:cNvSpPr/>
          <p:nvPr/>
        </p:nvSpPr>
        <p:spPr>
          <a:xfrm>
            <a:off x="-918972" y="34290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FE5F041-595C-4452-B161-EB200B286B30}"/>
              </a:ext>
            </a:extLst>
          </p:cNvPr>
          <p:cNvSpPr/>
          <p:nvPr/>
        </p:nvSpPr>
        <p:spPr>
          <a:xfrm>
            <a:off x="-918972" y="52578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D733AC8-963F-4887-B6EC-1025926E684A}"/>
              </a:ext>
            </a:extLst>
          </p:cNvPr>
          <p:cNvCxnSpPr>
            <a:cxnSpLocks/>
          </p:cNvCxnSpPr>
          <p:nvPr/>
        </p:nvCxnSpPr>
        <p:spPr>
          <a:xfrm flipH="1">
            <a:off x="3689294" y="4197416"/>
            <a:ext cx="1765413" cy="0"/>
          </a:xfrm>
          <a:prstGeom prst="line">
            <a:avLst/>
          </a:prstGeom>
          <a:ln w="127000" cap="rnd">
            <a:solidFill>
              <a:schemeClr val="accent6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C909B-8722-4A38-AD58-E849DFA65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828" y="2368616"/>
            <a:ext cx="2743200" cy="1706074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Slide Title - 1</a:t>
            </a:r>
          </a:p>
        </p:txBody>
      </p:sp>
    </p:spTree>
    <p:extLst>
      <p:ext uri="{BB962C8B-B14F-4D97-AF65-F5344CB8AC3E}">
        <p14:creationId xmlns:p14="http://schemas.microsoft.com/office/powerpoint/2010/main" xmlns="" val="395808435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5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6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5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6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4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5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6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7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8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9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4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5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6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7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8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9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6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7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8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9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6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7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8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9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3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4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5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6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7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8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9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7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8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9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4" nodeType="withEffect">
                                  <p:stCondLst>
                                    <p:cond delay="354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6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7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8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9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2" grpId="0"/>
      <p:bldP spid="2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amond 26">
            <a:extLst>
              <a:ext uri="{FF2B5EF4-FFF2-40B4-BE49-F238E27FC236}">
                <a16:creationId xmlns:a16="http://schemas.microsoft.com/office/drawing/2014/main" xmlns="" id="{239F7AA4-2D43-4BCB-BF16-CC8ED5C11C06}"/>
              </a:ext>
            </a:extLst>
          </p:cNvPr>
          <p:cNvSpPr>
            <a:spLocks noChangeAspect="1"/>
          </p:cNvSpPr>
          <p:nvPr/>
        </p:nvSpPr>
        <p:spPr>
          <a:xfrm>
            <a:off x="7996428" y="2577165"/>
            <a:ext cx="1200150" cy="1600200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xmlns="" id="{E36BE92B-B8B8-46ED-9916-9CF1DE781E51}"/>
              </a:ext>
            </a:extLst>
          </p:cNvPr>
          <p:cNvSpPr>
            <a:spLocks noChangeAspect="1"/>
          </p:cNvSpPr>
          <p:nvPr/>
        </p:nvSpPr>
        <p:spPr>
          <a:xfrm>
            <a:off x="6830568" y="4187952"/>
            <a:ext cx="1200150" cy="160020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xmlns="" id="{1890491F-A8C8-4CD9-B9DA-66F985F0F939}"/>
              </a:ext>
            </a:extLst>
          </p:cNvPr>
          <p:cNvSpPr>
            <a:spLocks noChangeAspect="1"/>
          </p:cNvSpPr>
          <p:nvPr/>
        </p:nvSpPr>
        <p:spPr>
          <a:xfrm>
            <a:off x="6830568" y="941832"/>
            <a:ext cx="1200150" cy="1600200"/>
          </a:xfrm>
          <a:prstGeom prst="diamond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xmlns="" id="{45B9E38A-CAC0-440D-AE24-F2E889796CEF}"/>
              </a:ext>
            </a:extLst>
          </p:cNvPr>
          <p:cNvSpPr>
            <a:spLocks noChangeAspect="1"/>
          </p:cNvSpPr>
          <p:nvPr/>
        </p:nvSpPr>
        <p:spPr>
          <a:xfrm>
            <a:off x="1117854" y="4187952"/>
            <a:ext cx="1200150" cy="1600200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xmlns="" id="{41520CD4-77DD-4940-B859-B80C6B496A83}"/>
              </a:ext>
            </a:extLst>
          </p:cNvPr>
          <p:cNvSpPr>
            <a:spLocks noChangeAspect="1"/>
          </p:cNvSpPr>
          <p:nvPr/>
        </p:nvSpPr>
        <p:spPr>
          <a:xfrm>
            <a:off x="-63745" y="2570169"/>
            <a:ext cx="1200150" cy="1600200"/>
          </a:xfrm>
          <a:prstGeom prst="diamond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1BCDF2FB-7A60-4C66-8F7B-E075C795C1D5}"/>
              </a:ext>
            </a:extLst>
          </p:cNvPr>
          <p:cNvSpPr>
            <a:spLocks noChangeAspect="1"/>
          </p:cNvSpPr>
          <p:nvPr/>
        </p:nvSpPr>
        <p:spPr>
          <a:xfrm>
            <a:off x="1104138" y="941832"/>
            <a:ext cx="1200150" cy="160020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FEF2CCD-FA67-AD4C-90A4-337907350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27261" y="1701643"/>
            <a:ext cx="9393423" cy="332284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CACD5791-03B1-B448-A1F2-6E17E5844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27261" y="1701643"/>
            <a:ext cx="9393423" cy="3351244"/>
          </a:xfrm>
          <a:prstGeom prst="rect">
            <a:avLst/>
          </a:prstGeom>
        </p:spPr>
      </p:pic>
      <p:sp>
        <p:nvSpPr>
          <p:cNvPr id="2" name="Graphic 11">
            <a:extLst>
              <a:ext uri="{FF2B5EF4-FFF2-40B4-BE49-F238E27FC236}">
                <a16:creationId xmlns:a16="http://schemas.microsoft.com/office/drawing/2014/main" xmlns="" id="{F999B271-6869-6B49-92E2-BB4C25CD8AD6}"/>
              </a:ext>
            </a:extLst>
          </p:cNvPr>
          <p:cNvSpPr/>
          <p:nvPr/>
        </p:nvSpPr>
        <p:spPr>
          <a:xfrm>
            <a:off x="-148454" y="1673507"/>
            <a:ext cx="9433429" cy="3412175"/>
          </a:xfrm>
          <a:custGeom>
            <a:avLst/>
            <a:gdLst>
              <a:gd name="connsiteX0" fmla="*/ 12406774 w 12577905"/>
              <a:gd name="connsiteY0" fmla="*/ 179019 h 3412175"/>
              <a:gd name="connsiteX1" fmla="*/ 9347750 w 12577905"/>
              <a:gd name="connsiteY1" fmla="*/ 3238674 h 3412175"/>
              <a:gd name="connsiteX2" fmla="*/ 6289900 w 12577905"/>
              <a:gd name="connsiteY2" fmla="*/ 179019 h 3412175"/>
              <a:gd name="connsiteX3" fmla="*/ 3230876 w 12577905"/>
              <a:gd name="connsiteY3" fmla="*/ 3238674 h 3412175"/>
              <a:gd name="connsiteX4" fmla="*/ 179107 w 12577905"/>
              <a:gd name="connsiteY4" fmla="*/ 184671 h 341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7905" h="3412175">
                <a:moveTo>
                  <a:pt x="12406774" y="179019"/>
                </a:moveTo>
                <a:lnTo>
                  <a:pt x="9347750" y="3238674"/>
                </a:lnTo>
                <a:lnTo>
                  <a:pt x="6289900" y="179019"/>
                </a:lnTo>
                <a:lnTo>
                  <a:pt x="3230876" y="3238674"/>
                </a:lnTo>
                <a:lnTo>
                  <a:pt x="179107" y="184671"/>
                </a:lnTo>
              </a:path>
            </a:pathLst>
          </a:custGeom>
          <a:noFill/>
          <a:ln w="213217" cap="sq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Graphic 9">
            <a:extLst>
              <a:ext uri="{FF2B5EF4-FFF2-40B4-BE49-F238E27FC236}">
                <a16:creationId xmlns:a16="http://schemas.microsoft.com/office/drawing/2014/main" xmlns="" id="{0D74884F-79A7-6A4E-A240-70D5AA177CA7}"/>
              </a:ext>
            </a:extLst>
          </p:cNvPr>
          <p:cNvSpPr/>
          <p:nvPr/>
        </p:nvSpPr>
        <p:spPr>
          <a:xfrm>
            <a:off x="-148587" y="1633376"/>
            <a:ext cx="9433463" cy="3416058"/>
          </a:xfrm>
          <a:custGeom>
            <a:avLst/>
            <a:gdLst>
              <a:gd name="connsiteX0" fmla="*/ 179413 w 12577950"/>
              <a:gd name="connsiteY0" fmla="*/ 3236854 h 3416057"/>
              <a:gd name="connsiteX1" fmla="*/ 3229086 w 12577950"/>
              <a:gd name="connsiteY1" fmla="*/ 179376 h 3416057"/>
              <a:gd name="connsiteX2" fmla="*/ 6301608 w 12577950"/>
              <a:gd name="connsiteY2" fmla="*/ 3236854 h 3416057"/>
              <a:gd name="connsiteX3" fmla="*/ 9351173 w 12577950"/>
              <a:gd name="connsiteY3" fmla="*/ 179376 h 3416057"/>
              <a:gd name="connsiteX4" fmla="*/ 12403515 w 12577950"/>
              <a:gd name="connsiteY4" fmla="*/ 3219561 h 341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7950" h="3416057">
                <a:moveTo>
                  <a:pt x="179413" y="3236854"/>
                </a:moveTo>
                <a:lnTo>
                  <a:pt x="3229086" y="179376"/>
                </a:lnTo>
                <a:lnTo>
                  <a:pt x="6301608" y="3236854"/>
                </a:lnTo>
                <a:lnTo>
                  <a:pt x="9351173" y="179376"/>
                </a:lnTo>
                <a:lnTo>
                  <a:pt x="12403515" y="3219561"/>
                </a:lnTo>
              </a:path>
            </a:pathLst>
          </a:custGeom>
          <a:noFill/>
          <a:ln w="213399" cap="sq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ow Diamond">
            <a:extLst>
              <a:ext uri="{FF2B5EF4-FFF2-40B4-BE49-F238E27FC236}">
                <a16:creationId xmlns:a16="http://schemas.microsoft.com/office/drawing/2014/main" xmlns="" id="{754C3CA6-9BE1-470B-961A-F37FE53DA704}"/>
              </a:ext>
            </a:extLst>
          </p:cNvPr>
          <p:cNvSpPr/>
          <p:nvPr/>
        </p:nvSpPr>
        <p:spPr>
          <a:xfrm>
            <a:off x="1195262" y="-1149518"/>
            <a:ext cx="6753476" cy="9004635"/>
          </a:xfrm>
          <a:prstGeom prst="diamon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xmlns="" id="{43ECAC71-F538-43BF-B124-4CD821EF77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0744" y="2968343"/>
            <a:ext cx="4114800" cy="746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xmlns="" id="{7F7B7238-9C5D-4CE1-9708-8B1762AF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0744" y="4679825"/>
            <a:ext cx="4114800" cy="746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DF32274B-4378-47A1-A6CE-EDCD56006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0028" y="1325880"/>
            <a:ext cx="4114800" cy="749808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Add a Slide Title - 1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2AB59A1-06C5-4440-B3BE-11F6BC8D8749}"/>
              </a:ext>
            </a:extLst>
          </p:cNvPr>
          <p:cNvCxnSpPr>
            <a:cxnSpLocks/>
          </p:cNvCxnSpPr>
          <p:nvPr/>
        </p:nvCxnSpPr>
        <p:spPr>
          <a:xfrm>
            <a:off x="3080400" y="2511287"/>
            <a:ext cx="2974056" cy="28137"/>
          </a:xfrm>
          <a:prstGeom prst="line">
            <a:avLst/>
          </a:prstGeom>
          <a:ln w="152400" cap="rnd">
            <a:solidFill>
              <a:schemeClr val="accent6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477A2E5-683D-4A17-B4ED-3D5532DE3B78}"/>
              </a:ext>
            </a:extLst>
          </p:cNvPr>
          <p:cNvCxnSpPr>
            <a:cxnSpLocks/>
          </p:cNvCxnSpPr>
          <p:nvPr/>
        </p:nvCxnSpPr>
        <p:spPr>
          <a:xfrm>
            <a:off x="3080400" y="4187953"/>
            <a:ext cx="2974056" cy="28137"/>
          </a:xfrm>
          <a:prstGeom prst="line">
            <a:avLst/>
          </a:prstGeom>
          <a:ln w="152400" cap="rnd">
            <a:solidFill>
              <a:schemeClr val="accent6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462566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3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4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2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3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4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9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5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6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7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8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9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5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6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7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8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9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5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6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4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5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6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7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8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9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6" presetClass="exit" presetSubtype="21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750"/>
                            </p:stCondLst>
                            <p:childTnLst>
                              <p:par>
                                <p:cTn id="253" presetID="16" presetClass="exit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" grpId="0" animBg="1"/>
      <p:bldP spid="2" grpId="1" animBg="1"/>
      <p:bldP spid="3" grpId="0" animBg="1"/>
      <p:bldP spid="3" grpId="1" animBg="1"/>
      <p:bldP spid="11" grpId="0" animBg="1"/>
      <p:bldP spid="11" grpId="1" animBg="1"/>
      <p:bldP spid="16" grpId="0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5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6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6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6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0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6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6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6" grpId="2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3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5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6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6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6" grpId="4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750"/>
                  </p:stCondLst>
                  <p:iterate type="lt">
                    <p:tmPct val="0"/>
                  </p:iterate>
                  <p:childTnLst>
                    <p:animEffect transition="out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0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7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7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7" grpId="2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5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7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7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7" grpId="3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30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7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7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7" grpId="4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4250"/>
                  </p:stCondLst>
                  <p:iterate type="lt">
                    <p:tmPct val="0"/>
                  </p:iterate>
                  <p:childTnLst>
                    <p:animEffect transition="out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/>
      <p:bldP spid="18" grpId="1"/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92" name="Rectangle 6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5397" y="2286000"/>
            <a:ext cx="5838646" cy="73866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400" smtClean="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cs typeface="Arial"/>
              </a:rPr>
              <a:t>The main title should communicate </a:t>
            </a:r>
            <a:br>
              <a:rPr lang="en-GB" dirty="0" smtClean="0">
                <a:cs typeface="Arial"/>
              </a:rPr>
            </a:br>
            <a:r>
              <a:rPr lang="en-GB" dirty="0" smtClean="0">
                <a:cs typeface="Arial"/>
              </a:rPr>
              <a:t>the core message of the document</a:t>
            </a:r>
            <a:endParaRPr lang="en-GB" dirty="0"/>
          </a:p>
        </p:txBody>
      </p:sp>
      <p:sp>
        <p:nvSpPr>
          <p:cNvPr id="103493" name="Rectangle 6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5397" y="2001601"/>
            <a:ext cx="5838646" cy="24622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THE SUBTITLE DESCRIBES THE SUBJECT OF THE </a:t>
            </a:r>
            <a:r>
              <a:rPr lang="en-GB" dirty="0" smtClean="0">
                <a:cs typeface="Arial"/>
              </a:rPr>
              <a:t>DOCUMENT</a:t>
            </a:r>
            <a:endParaRPr lang="en-GB" noProof="0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684303"/>
      </p:ext>
    </p:extLst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D4D620-AF9B-44F9-914F-BA1F1B4759C0}"/>
              </a:ext>
            </a:extLst>
          </p:cNvPr>
          <p:cNvSpPr/>
          <p:nvPr/>
        </p:nvSpPr>
        <p:spPr>
          <a:xfrm>
            <a:off x="3200400" y="1600200"/>
            <a:ext cx="13716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1B1473-4A32-4480-8D0E-E45BAABAE89F}"/>
              </a:ext>
            </a:extLst>
          </p:cNvPr>
          <p:cNvSpPr/>
          <p:nvPr/>
        </p:nvSpPr>
        <p:spPr>
          <a:xfrm>
            <a:off x="4572000" y="1600200"/>
            <a:ext cx="13716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3BE92A-B011-4D2F-A4A4-1EA9EBB57E5A}"/>
              </a:ext>
            </a:extLst>
          </p:cNvPr>
          <p:cNvSpPr/>
          <p:nvPr/>
        </p:nvSpPr>
        <p:spPr>
          <a:xfrm>
            <a:off x="3200400" y="3429000"/>
            <a:ext cx="13716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770BAB3-6B7B-4750-8530-3A27FAA36546}"/>
              </a:ext>
            </a:extLst>
          </p:cNvPr>
          <p:cNvSpPr/>
          <p:nvPr/>
        </p:nvSpPr>
        <p:spPr>
          <a:xfrm>
            <a:off x="4572000" y="3429000"/>
            <a:ext cx="13716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7E57AB-2E34-468C-BC9D-A80C8DD900A6}"/>
              </a:ext>
            </a:extLst>
          </p:cNvPr>
          <p:cNvSpPr/>
          <p:nvPr/>
        </p:nvSpPr>
        <p:spPr>
          <a:xfrm>
            <a:off x="1828800" y="16002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81BA38-2A0E-4F5E-925F-F0D08FB13C7F}"/>
              </a:ext>
            </a:extLst>
          </p:cNvPr>
          <p:cNvSpPr/>
          <p:nvPr/>
        </p:nvSpPr>
        <p:spPr>
          <a:xfrm>
            <a:off x="1828800" y="34290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25C28F-E566-4931-843A-7AACFF507E88}"/>
              </a:ext>
            </a:extLst>
          </p:cNvPr>
          <p:cNvSpPr/>
          <p:nvPr/>
        </p:nvSpPr>
        <p:spPr>
          <a:xfrm>
            <a:off x="5943600" y="34290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3B49B4-28C7-4290-866E-DFE815052070}"/>
              </a:ext>
            </a:extLst>
          </p:cNvPr>
          <p:cNvSpPr/>
          <p:nvPr/>
        </p:nvSpPr>
        <p:spPr>
          <a:xfrm>
            <a:off x="5943600" y="16002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F1611E-6791-4AA5-B85C-4FA9496C8ECC}"/>
              </a:ext>
            </a:extLst>
          </p:cNvPr>
          <p:cNvSpPr/>
          <p:nvPr/>
        </p:nvSpPr>
        <p:spPr>
          <a:xfrm>
            <a:off x="7315200" y="1600200"/>
            <a:ext cx="1371600" cy="18288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CC5EDC-22AA-488B-B198-68A50B792069}"/>
              </a:ext>
            </a:extLst>
          </p:cNvPr>
          <p:cNvSpPr/>
          <p:nvPr/>
        </p:nvSpPr>
        <p:spPr>
          <a:xfrm>
            <a:off x="7315200" y="34290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D121A8E-94B0-42E5-A4F5-5E19CF652210}"/>
              </a:ext>
            </a:extLst>
          </p:cNvPr>
          <p:cNvSpPr/>
          <p:nvPr/>
        </p:nvSpPr>
        <p:spPr>
          <a:xfrm>
            <a:off x="457200" y="1600200"/>
            <a:ext cx="1371600" cy="1828800"/>
          </a:xfrm>
          <a:prstGeom prst="rect">
            <a:avLst/>
          </a:prstGeom>
          <a:solidFill>
            <a:srgbClr val="FDF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6B3948C-B243-492A-B2B6-ADADCE493671}"/>
              </a:ext>
            </a:extLst>
          </p:cNvPr>
          <p:cNvSpPr/>
          <p:nvPr/>
        </p:nvSpPr>
        <p:spPr>
          <a:xfrm>
            <a:off x="457200" y="3429000"/>
            <a:ext cx="1371600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3A2A81A-099D-4A7F-9F85-23E9435B3D0C}"/>
              </a:ext>
            </a:extLst>
          </p:cNvPr>
          <p:cNvSpPr/>
          <p:nvPr/>
        </p:nvSpPr>
        <p:spPr>
          <a:xfrm>
            <a:off x="457200" y="-228600"/>
            <a:ext cx="1371600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8A4303A-7D93-40B0-B651-29CEEA7F4340}"/>
              </a:ext>
            </a:extLst>
          </p:cNvPr>
          <p:cNvSpPr/>
          <p:nvPr/>
        </p:nvSpPr>
        <p:spPr>
          <a:xfrm>
            <a:off x="1831086" y="-228600"/>
            <a:ext cx="1371600" cy="182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45F1DD1-F54A-4F9C-ABB5-79390F1CB164}"/>
              </a:ext>
            </a:extLst>
          </p:cNvPr>
          <p:cNvSpPr/>
          <p:nvPr/>
        </p:nvSpPr>
        <p:spPr>
          <a:xfrm>
            <a:off x="3202686" y="-2286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A0900FB-96F3-4495-92A6-94A915BF7BD1}"/>
              </a:ext>
            </a:extLst>
          </p:cNvPr>
          <p:cNvSpPr/>
          <p:nvPr/>
        </p:nvSpPr>
        <p:spPr>
          <a:xfrm>
            <a:off x="4574286" y="-2286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4233118-125A-46A7-B233-C30792649214}"/>
              </a:ext>
            </a:extLst>
          </p:cNvPr>
          <p:cNvSpPr/>
          <p:nvPr/>
        </p:nvSpPr>
        <p:spPr>
          <a:xfrm>
            <a:off x="5945886" y="-228600"/>
            <a:ext cx="1371600" cy="1828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70D653F-85D1-499F-89CE-9E069E19A123}"/>
              </a:ext>
            </a:extLst>
          </p:cNvPr>
          <p:cNvSpPr/>
          <p:nvPr/>
        </p:nvSpPr>
        <p:spPr>
          <a:xfrm>
            <a:off x="7317486" y="-2286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B42D977-D3ED-4DF1-B38F-5237A2F22566}"/>
              </a:ext>
            </a:extLst>
          </p:cNvPr>
          <p:cNvSpPr/>
          <p:nvPr/>
        </p:nvSpPr>
        <p:spPr>
          <a:xfrm>
            <a:off x="457200" y="52578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4125E9A-5F44-459E-854A-06DAEA69D007}"/>
              </a:ext>
            </a:extLst>
          </p:cNvPr>
          <p:cNvSpPr/>
          <p:nvPr/>
        </p:nvSpPr>
        <p:spPr>
          <a:xfrm>
            <a:off x="1831086" y="5257800"/>
            <a:ext cx="1371600" cy="182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4F7D84D-CBA5-4CF7-85D2-57673C75F93E}"/>
              </a:ext>
            </a:extLst>
          </p:cNvPr>
          <p:cNvSpPr/>
          <p:nvPr/>
        </p:nvSpPr>
        <p:spPr>
          <a:xfrm>
            <a:off x="3202686" y="52578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68A0796-4C04-4A64-B2CE-22230FCD10F9}"/>
              </a:ext>
            </a:extLst>
          </p:cNvPr>
          <p:cNvSpPr/>
          <p:nvPr/>
        </p:nvSpPr>
        <p:spPr>
          <a:xfrm>
            <a:off x="4574286" y="52578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6CE728D-C95A-4F9F-A0D1-829823DBA1C0}"/>
              </a:ext>
            </a:extLst>
          </p:cNvPr>
          <p:cNvSpPr/>
          <p:nvPr/>
        </p:nvSpPr>
        <p:spPr>
          <a:xfrm>
            <a:off x="5945886" y="5257800"/>
            <a:ext cx="1371600" cy="18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8E96C18-518C-4F34-BF9F-51104FDD2D25}"/>
              </a:ext>
            </a:extLst>
          </p:cNvPr>
          <p:cNvSpPr/>
          <p:nvPr/>
        </p:nvSpPr>
        <p:spPr>
          <a:xfrm>
            <a:off x="7317486" y="5257800"/>
            <a:ext cx="13716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D55A72-38BF-44CD-B5AF-0525F43B527E}"/>
              </a:ext>
            </a:extLst>
          </p:cNvPr>
          <p:cNvSpPr/>
          <p:nvPr/>
        </p:nvSpPr>
        <p:spPr>
          <a:xfrm>
            <a:off x="8689086" y="-228600"/>
            <a:ext cx="1371600" cy="182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B4BA3E0-575E-452F-9634-5A32F801B701}"/>
              </a:ext>
            </a:extLst>
          </p:cNvPr>
          <p:cNvSpPr/>
          <p:nvPr/>
        </p:nvSpPr>
        <p:spPr>
          <a:xfrm>
            <a:off x="8689086" y="16002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4039F2C-F8AB-416F-A900-DA3727505E3D}"/>
              </a:ext>
            </a:extLst>
          </p:cNvPr>
          <p:cNvSpPr/>
          <p:nvPr/>
        </p:nvSpPr>
        <p:spPr>
          <a:xfrm>
            <a:off x="8689086" y="34290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944A2B3-4B8E-4C21-9AAA-DA3CF2AE5D71}"/>
              </a:ext>
            </a:extLst>
          </p:cNvPr>
          <p:cNvSpPr/>
          <p:nvPr/>
        </p:nvSpPr>
        <p:spPr>
          <a:xfrm>
            <a:off x="8689086" y="52578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1D3BF9E-D73A-49B7-81CD-BE460ACB10B7}"/>
              </a:ext>
            </a:extLst>
          </p:cNvPr>
          <p:cNvSpPr/>
          <p:nvPr/>
        </p:nvSpPr>
        <p:spPr>
          <a:xfrm>
            <a:off x="-918972" y="-2286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C1CE43B-39F6-4B06-8384-1FD29B4675F6}"/>
              </a:ext>
            </a:extLst>
          </p:cNvPr>
          <p:cNvSpPr/>
          <p:nvPr/>
        </p:nvSpPr>
        <p:spPr>
          <a:xfrm>
            <a:off x="-918972" y="1600200"/>
            <a:ext cx="1371600" cy="182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A0856DC-46AF-4C27-85CD-40BD3F4C225F}"/>
              </a:ext>
            </a:extLst>
          </p:cNvPr>
          <p:cNvSpPr/>
          <p:nvPr/>
        </p:nvSpPr>
        <p:spPr>
          <a:xfrm>
            <a:off x="-918972" y="34290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FE5F041-595C-4452-B161-EB200B286B30}"/>
              </a:ext>
            </a:extLst>
          </p:cNvPr>
          <p:cNvSpPr/>
          <p:nvPr/>
        </p:nvSpPr>
        <p:spPr>
          <a:xfrm>
            <a:off x="-918972" y="5257800"/>
            <a:ext cx="13716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D733AC8-963F-4887-B6EC-1025926E684A}"/>
              </a:ext>
            </a:extLst>
          </p:cNvPr>
          <p:cNvCxnSpPr>
            <a:cxnSpLocks/>
          </p:cNvCxnSpPr>
          <p:nvPr/>
        </p:nvCxnSpPr>
        <p:spPr>
          <a:xfrm flipH="1">
            <a:off x="3689294" y="4197416"/>
            <a:ext cx="1765413" cy="0"/>
          </a:xfrm>
          <a:prstGeom prst="line">
            <a:avLst/>
          </a:prstGeom>
          <a:ln w="127000" cap="rnd">
            <a:solidFill>
              <a:schemeClr val="accent6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C909B-8722-4A38-AD58-E849DFA65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5828" y="2368616"/>
            <a:ext cx="2743200" cy="1706074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Slide Title - 1</a:t>
            </a:r>
          </a:p>
        </p:txBody>
      </p:sp>
    </p:spTree>
    <p:extLst>
      <p:ext uri="{BB962C8B-B14F-4D97-AF65-F5344CB8AC3E}">
        <p14:creationId xmlns:p14="http://schemas.microsoft.com/office/powerpoint/2010/main" xmlns="" val="395808435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5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6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5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6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4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5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6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7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8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9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4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5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6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7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8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9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6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7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8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9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6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7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8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9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3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4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5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6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7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8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9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7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8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9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4" nodeType="withEffect">
                                  <p:stCondLst>
                                    <p:cond delay="354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6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7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8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9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  <p:bldP spid="33" grpId="9" animBg="1"/>
      <p:bldP spid="2" grpId="0"/>
      <p:bldP spid="2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amond 26">
            <a:extLst>
              <a:ext uri="{FF2B5EF4-FFF2-40B4-BE49-F238E27FC236}">
                <a16:creationId xmlns:a16="http://schemas.microsoft.com/office/drawing/2014/main" xmlns="" id="{239F7AA4-2D43-4BCB-BF16-CC8ED5C11C06}"/>
              </a:ext>
            </a:extLst>
          </p:cNvPr>
          <p:cNvSpPr>
            <a:spLocks noChangeAspect="1"/>
          </p:cNvSpPr>
          <p:nvPr/>
        </p:nvSpPr>
        <p:spPr>
          <a:xfrm>
            <a:off x="7996428" y="2577165"/>
            <a:ext cx="1200150" cy="1600200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xmlns="" id="{E36BE92B-B8B8-46ED-9916-9CF1DE781E51}"/>
              </a:ext>
            </a:extLst>
          </p:cNvPr>
          <p:cNvSpPr>
            <a:spLocks noChangeAspect="1"/>
          </p:cNvSpPr>
          <p:nvPr/>
        </p:nvSpPr>
        <p:spPr>
          <a:xfrm>
            <a:off x="6830568" y="4187952"/>
            <a:ext cx="1200150" cy="1600200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xmlns="" id="{1890491F-A8C8-4CD9-B9DA-66F985F0F939}"/>
              </a:ext>
            </a:extLst>
          </p:cNvPr>
          <p:cNvSpPr>
            <a:spLocks noChangeAspect="1"/>
          </p:cNvSpPr>
          <p:nvPr/>
        </p:nvSpPr>
        <p:spPr>
          <a:xfrm>
            <a:off x="6830568" y="941832"/>
            <a:ext cx="1200150" cy="1600200"/>
          </a:xfrm>
          <a:prstGeom prst="diamond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xmlns="" id="{45B9E38A-CAC0-440D-AE24-F2E889796CEF}"/>
              </a:ext>
            </a:extLst>
          </p:cNvPr>
          <p:cNvSpPr>
            <a:spLocks noChangeAspect="1"/>
          </p:cNvSpPr>
          <p:nvPr/>
        </p:nvSpPr>
        <p:spPr>
          <a:xfrm>
            <a:off x="1117854" y="4187952"/>
            <a:ext cx="1200150" cy="1600200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xmlns="" id="{41520CD4-77DD-4940-B859-B80C6B496A83}"/>
              </a:ext>
            </a:extLst>
          </p:cNvPr>
          <p:cNvSpPr>
            <a:spLocks noChangeAspect="1"/>
          </p:cNvSpPr>
          <p:nvPr/>
        </p:nvSpPr>
        <p:spPr>
          <a:xfrm>
            <a:off x="-63745" y="2570169"/>
            <a:ext cx="1200150" cy="1600200"/>
          </a:xfrm>
          <a:prstGeom prst="diamond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xmlns="" id="{1BCDF2FB-7A60-4C66-8F7B-E075C795C1D5}"/>
              </a:ext>
            </a:extLst>
          </p:cNvPr>
          <p:cNvSpPr>
            <a:spLocks noChangeAspect="1"/>
          </p:cNvSpPr>
          <p:nvPr/>
        </p:nvSpPr>
        <p:spPr>
          <a:xfrm>
            <a:off x="1104138" y="941832"/>
            <a:ext cx="1200150" cy="1600200"/>
          </a:xfrm>
          <a:prstGeom prst="diamond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FEF2CCD-FA67-AD4C-90A4-337907350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27261" y="1701643"/>
            <a:ext cx="9393423" cy="332284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CACD5791-03B1-B448-A1F2-6E17E5844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27261" y="1701643"/>
            <a:ext cx="9393423" cy="3351244"/>
          </a:xfrm>
          <a:prstGeom prst="rect">
            <a:avLst/>
          </a:prstGeom>
        </p:spPr>
      </p:pic>
      <p:sp>
        <p:nvSpPr>
          <p:cNvPr id="2" name="Graphic 11">
            <a:extLst>
              <a:ext uri="{FF2B5EF4-FFF2-40B4-BE49-F238E27FC236}">
                <a16:creationId xmlns:a16="http://schemas.microsoft.com/office/drawing/2014/main" xmlns="" id="{F999B271-6869-6B49-92E2-BB4C25CD8AD6}"/>
              </a:ext>
            </a:extLst>
          </p:cNvPr>
          <p:cNvSpPr/>
          <p:nvPr/>
        </p:nvSpPr>
        <p:spPr>
          <a:xfrm>
            <a:off x="-148454" y="1673507"/>
            <a:ext cx="9433429" cy="3412175"/>
          </a:xfrm>
          <a:custGeom>
            <a:avLst/>
            <a:gdLst>
              <a:gd name="connsiteX0" fmla="*/ 12406774 w 12577905"/>
              <a:gd name="connsiteY0" fmla="*/ 179019 h 3412175"/>
              <a:gd name="connsiteX1" fmla="*/ 9347750 w 12577905"/>
              <a:gd name="connsiteY1" fmla="*/ 3238674 h 3412175"/>
              <a:gd name="connsiteX2" fmla="*/ 6289900 w 12577905"/>
              <a:gd name="connsiteY2" fmla="*/ 179019 h 3412175"/>
              <a:gd name="connsiteX3" fmla="*/ 3230876 w 12577905"/>
              <a:gd name="connsiteY3" fmla="*/ 3238674 h 3412175"/>
              <a:gd name="connsiteX4" fmla="*/ 179107 w 12577905"/>
              <a:gd name="connsiteY4" fmla="*/ 184671 h 341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7905" h="3412175">
                <a:moveTo>
                  <a:pt x="12406774" y="179019"/>
                </a:moveTo>
                <a:lnTo>
                  <a:pt x="9347750" y="3238674"/>
                </a:lnTo>
                <a:lnTo>
                  <a:pt x="6289900" y="179019"/>
                </a:lnTo>
                <a:lnTo>
                  <a:pt x="3230876" y="3238674"/>
                </a:lnTo>
                <a:lnTo>
                  <a:pt x="179107" y="184671"/>
                </a:lnTo>
              </a:path>
            </a:pathLst>
          </a:custGeom>
          <a:noFill/>
          <a:ln w="213217" cap="sq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Graphic 9">
            <a:extLst>
              <a:ext uri="{FF2B5EF4-FFF2-40B4-BE49-F238E27FC236}">
                <a16:creationId xmlns:a16="http://schemas.microsoft.com/office/drawing/2014/main" xmlns="" id="{0D74884F-79A7-6A4E-A240-70D5AA177CA7}"/>
              </a:ext>
            </a:extLst>
          </p:cNvPr>
          <p:cNvSpPr/>
          <p:nvPr/>
        </p:nvSpPr>
        <p:spPr>
          <a:xfrm>
            <a:off x="-148587" y="1633376"/>
            <a:ext cx="9433463" cy="3416058"/>
          </a:xfrm>
          <a:custGeom>
            <a:avLst/>
            <a:gdLst>
              <a:gd name="connsiteX0" fmla="*/ 179413 w 12577950"/>
              <a:gd name="connsiteY0" fmla="*/ 3236854 h 3416057"/>
              <a:gd name="connsiteX1" fmla="*/ 3229086 w 12577950"/>
              <a:gd name="connsiteY1" fmla="*/ 179376 h 3416057"/>
              <a:gd name="connsiteX2" fmla="*/ 6301608 w 12577950"/>
              <a:gd name="connsiteY2" fmla="*/ 3236854 h 3416057"/>
              <a:gd name="connsiteX3" fmla="*/ 9351173 w 12577950"/>
              <a:gd name="connsiteY3" fmla="*/ 179376 h 3416057"/>
              <a:gd name="connsiteX4" fmla="*/ 12403515 w 12577950"/>
              <a:gd name="connsiteY4" fmla="*/ 3219561 h 341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7950" h="3416057">
                <a:moveTo>
                  <a:pt x="179413" y="3236854"/>
                </a:moveTo>
                <a:lnTo>
                  <a:pt x="3229086" y="179376"/>
                </a:lnTo>
                <a:lnTo>
                  <a:pt x="6301608" y="3236854"/>
                </a:lnTo>
                <a:lnTo>
                  <a:pt x="9351173" y="179376"/>
                </a:lnTo>
                <a:lnTo>
                  <a:pt x="12403515" y="3219561"/>
                </a:lnTo>
              </a:path>
            </a:pathLst>
          </a:custGeom>
          <a:noFill/>
          <a:ln w="213399" cap="sq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ow Diamond">
            <a:extLst>
              <a:ext uri="{FF2B5EF4-FFF2-40B4-BE49-F238E27FC236}">
                <a16:creationId xmlns:a16="http://schemas.microsoft.com/office/drawing/2014/main" xmlns="" id="{754C3CA6-9BE1-470B-961A-F37FE53DA704}"/>
              </a:ext>
            </a:extLst>
          </p:cNvPr>
          <p:cNvSpPr/>
          <p:nvPr/>
        </p:nvSpPr>
        <p:spPr>
          <a:xfrm>
            <a:off x="1195262" y="-1149518"/>
            <a:ext cx="6753476" cy="9004635"/>
          </a:xfrm>
          <a:prstGeom prst="diamon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xmlns="" id="{43ECAC71-F538-43BF-B124-4CD821EF77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0744" y="2968343"/>
            <a:ext cx="4114800" cy="746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xmlns="" id="{7F7B7238-9C5D-4CE1-9708-8B1762AF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0744" y="4679825"/>
            <a:ext cx="4114800" cy="746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DF32274B-4378-47A1-A6CE-EDCD56006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0028" y="1325880"/>
            <a:ext cx="4114800" cy="749808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Add a Slide Title - 1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2AB59A1-06C5-4440-B3BE-11F6BC8D8749}"/>
              </a:ext>
            </a:extLst>
          </p:cNvPr>
          <p:cNvCxnSpPr>
            <a:cxnSpLocks/>
          </p:cNvCxnSpPr>
          <p:nvPr/>
        </p:nvCxnSpPr>
        <p:spPr>
          <a:xfrm>
            <a:off x="3080400" y="2511287"/>
            <a:ext cx="2974056" cy="28137"/>
          </a:xfrm>
          <a:prstGeom prst="line">
            <a:avLst/>
          </a:prstGeom>
          <a:ln w="152400" cap="rnd">
            <a:solidFill>
              <a:schemeClr val="accent6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477A2E5-683D-4A17-B4ED-3D5532DE3B78}"/>
              </a:ext>
            </a:extLst>
          </p:cNvPr>
          <p:cNvCxnSpPr>
            <a:cxnSpLocks/>
          </p:cNvCxnSpPr>
          <p:nvPr/>
        </p:nvCxnSpPr>
        <p:spPr>
          <a:xfrm>
            <a:off x="3080400" y="4187953"/>
            <a:ext cx="2974056" cy="28137"/>
          </a:xfrm>
          <a:prstGeom prst="line">
            <a:avLst/>
          </a:prstGeom>
          <a:ln w="152400" cap="rnd">
            <a:solidFill>
              <a:schemeClr val="accent6">
                <a:lumMod val="9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462566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3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4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2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3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4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9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5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6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7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8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9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5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6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7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8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9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5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6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7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8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9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4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5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6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7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8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9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6" presetClass="exit" presetSubtype="21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750"/>
                            </p:stCondLst>
                            <p:childTnLst>
                              <p:par>
                                <p:cTn id="253" presetID="16" presetClass="exit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5" grpId="9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" grpId="0" animBg="1"/>
      <p:bldP spid="2" grpId="1" animBg="1"/>
      <p:bldP spid="3" grpId="0" animBg="1"/>
      <p:bldP spid="3" grpId="1" animBg="1"/>
      <p:bldP spid="11" grpId="0" animBg="1"/>
      <p:bldP spid="11" grpId="1" animBg="1"/>
      <p:bldP spid="16" grpId="0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15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6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6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6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0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6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6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6" grpId="2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3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5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6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6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6" grpId="4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750"/>
                  </p:stCondLst>
                  <p:iterate type="lt">
                    <p:tmPct val="0"/>
                  </p:iterate>
                  <p:childTnLst>
                    <p:animEffect transition="out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0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7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7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7" grpId="2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25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7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7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7" grpId="3" build="p">
        <p:tmplLst>
          <p:tmpl lvl="1">
            <p:tnLst>
              <p:par>
                <p:cTn presetID="26" presetClass="emph" presetSubtype="0" fill="hold" nodeType="withEffect">
                  <p:stCondLst>
                    <p:cond delay="3000"/>
                  </p:stCondLst>
                  <p:iterate type="lt">
                    <p:tmPct val="10000"/>
                  </p:iterate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7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7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7" grpId="4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4250"/>
                  </p:stCondLst>
                  <p:iterate type="lt">
                    <p:tmPct val="0"/>
                  </p:iterate>
                  <p:childTnLst>
                    <p:animEffect transition="out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/>
      <p:bldP spid="18" grpId="1"/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/>
          <a:lstStyle/>
          <a:p>
            <a:fld id="{83829175-527E-46A3-863C-1BB1F163B849}" type="datetimeFigureOut">
              <a:rPr lang="en-US"/>
              <a:pPr/>
              <a:t>1/26/2020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31917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0E32-0304-4451-ADB8-C044457D5B8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684303"/>
      </p:ext>
    </p:extLst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130552"/>
            <a:ext cx="72009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572000"/>
            <a:ext cx="72009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357169"/>
      </p:ext>
    </p:extLst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39256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916723"/>
      </p:ext>
    </p:extLst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436613"/>
      </p:ext>
    </p:extLst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58952"/>
            <a:ext cx="497205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374915"/>
      </p:ext>
    </p:extLst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108" y="506104"/>
            <a:ext cx="51435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986949"/>
      </p:ext>
    </p:extLst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6480048"/>
            <a:ext cx="9141620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FACB7F8-A6CA-4E99-9231-990084222776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979BB2D-A2F2-4CB4-847D-73056A1B8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185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0E32-0304-4451-ADB8-C044457D5B8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>
    <p:check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185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720" r:id="rId4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0E32-0304-4451-ADB8-C044457D5B8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>
    <p:check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305800" cy="19812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Ae¯’v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419100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mvjgv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Av³vi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Gg.wdj (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A‰Re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PÆMÖvg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wek¦we`¨vjq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welqwfwËK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)</a:t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m›Uªvj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  <p:pic>
        <p:nvPicPr>
          <p:cNvPr id="5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85800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ya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c‡Uªvj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wW‡Rj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Zj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K‡ivwmb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Zij</a:t>
            </a:r>
            <a:r>
              <a:rPr lang="en-US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evqexq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Ae¯’v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66800" y="2438400"/>
            <a:ext cx="2670048" cy="2667000"/>
            <a:chOff x="1066800" y="2438400"/>
            <a:chExt cx="2670048" cy="2667000"/>
          </a:xfrm>
        </p:grpSpPr>
        <p:sp>
          <p:nvSpPr>
            <p:cNvPr id="7" name="Can 6"/>
            <p:cNvSpPr/>
            <p:nvPr/>
          </p:nvSpPr>
          <p:spPr>
            <a:xfrm>
              <a:off x="1066800" y="2438400"/>
              <a:ext cx="2670048" cy="266700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2"/>
                  <a:stretch>
                    <a:fillRect/>
                  </a:stretch>
                </a:blip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192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2004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4495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524000" y="4267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38400" y="3657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286000" y="4724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38600" y="2514600"/>
            <a:ext cx="4495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AvšÍt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AvYweK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kw³ Kg</a:t>
            </a:r>
            <a:endParaRPr lang="en-US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3886200"/>
            <a:ext cx="449580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AvšÍt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AvYweK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yiZ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36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ekx</a:t>
            </a:r>
            <a:endParaRPr lang="en-US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2057400" cy="4572000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Rjxq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ev®ú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evZvm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M¨vm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evqexq</a:t>
            </a:r>
            <a:r>
              <a:rPr lang="en-US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_©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Ae¯’vi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cwieZ©b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90600" y="2905780"/>
            <a:ext cx="7086600" cy="1971020"/>
            <a:chOff x="533400" y="2286000"/>
            <a:chExt cx="7086600" cy="1971020"/>
          </a:xfrm>
        </p:grpSpPr>
        <p:sp>
          <p:nvSpPr>
            <p:cNvPr id="5" name="Rectangle 4"/>
            <p:cNvSpPr/>
            <p:nvPr/>
          </p:nvSpPr>
          <p:spPr>
            <a:xfrm>
              <a:off x="533400" y="2819400"/>
              <a:ext cx="1371600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KwVb</a:t>
              </a:r>
              <a:endPara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753573" y="2286000"/>
              <a:ext cx="5866427" cy="1971020"/>
              <a:chOff x="1753573" y="2286000"/>
              <a:chExt cx="5866427" cy="197102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429000" y="2819400"/>
                <a:ext cx="1371600" cy="914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Zij</a:t>
                </a:r>
                <a:endParaRPr lang="en-US" sz="36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248400" y="2819400"/>
                <a:ext cx="1371600" cy="914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evqexq</a:t>
                </a:r>
                <a:endParaRPr lang="en-US" sz="36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8" name="Left-Right Arrow 7"/>
              <p:cNvSpPr/>
              <p:nvPr/>
            </p:nvSpPr>
            <p:spPr>
              <a:xfrm>
                <a:off x="2209800" y="3048000"/>
                <a:ext cx="914400" cy="4572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Left-Right Arrow 8"/>
              <p:cNvSpPr/>
              <p:nvPr/>
            </p:nvSpPr>
            <p:spPr>
              <a:xfrm>
                <a:off x="5029200" y="3048000"/>
                <a:ext cx="914400" cy="4572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53573" y="2286000"/>
                <a:ext cx="1457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Zvc</a:t>
                </a:r>
                <a:r>
                  <a:rPr lang="en-US" sz="28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cÖ‡qvM</a:t>
                </a:r>
                <a:endParaRPr lang="en-US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00600" y="2362200"/>
                <a:ext cx="1457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Zvc</a:t>
                </a:r>
                <a:r>
                  <a:rPr lang="en-US" sz="28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cÖ‡qvM</a:t>
                </a:r>
                <a:endParaRPr lang="en-US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75474" y="3733800"/>
                <a:ext cx="1164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Zvc</a:t>
                </a:r>
                <a:r>
                  <a:rPr lang="en-US" sz="28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n«vm</a:t>
                </a:r>
                <a:endParaRPr lang="en-US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53000" y="3733800"/>
                <a:ext cx="1164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Zvc</a:t>
                </a:r>
                <a:r>
                  <a:rPr lang="en-US" sz="28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n«vm</a:t>
                </a:r>
                <a:endParaRPr lang="en-US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eid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Rjxq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‡®ú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Zv‡ci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cwieZ©b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00" y="2895600"/>
            <a:ext cx="7086600" cy="1971020"/>
            <a:chOff x="533400" y="2286000"/>
            <a:chExt cx="7086600" cy="1971020"/>
          </a:xfrm>
        </p:grpSpPr>
        <p:sp>
          <p:nvSpPr>
            <p:cNvPr id="5" name="Rectangle 4"/>
            <p:cNvSpPr/>
            <p:nvPr/>
          </p:nvSpPr>
          <p:spPr>
            <a:xfrm>
              <a:off x="533400" y="2819400"/>
              <a:ext cx="1371600" cy="914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eid</a:t>
              </a:r>
              <a:endPara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grpSp>
          <p:nvGrpSpPr>
            <p:cNvPr id="6" name="Group 18"/>
            <p:cNvGrpSpPr/>
            <p:nvPr/>
          </p:nvGrpSpPr>
          <p:grpSpPr>
            <a:xfrm>
              <a:off x="1753573" y="2286000"/>
              <a:ext cx="5866427" cy="1971020"/>
              <a:chOff x="1753573" y="2286000"/>
              <a:chExt cx="5866427" cy="197102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429000" y="2819400"/>
                <a:ext cx="1371600" cy="9144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Zij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cvwb</a:t>
                </a:r>
                <a:endParaRPr lang="en-US" sz="36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400" y="2819400"/>
                <a:ext cx="1371600" cy="9144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Rjxq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ev®ú</a:t>
                </a:r>
                <a:endParaRPr lang="en-US" sz="36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9" name="Left-Right Arrow 8"/>
              <p:cNvSpPr/>
              <p:nvPr/>
            </p:nvSpPr>
            <p:spPr>
              <a:xfrm>
                <a:off x="2209800" y="3048000"/>
                <a:ext cx="914400" cy="4572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Left-Right Arrow 9"/>
              <p:cNvSpPr/>
              <p:nvPr/>
            </p:nvSpPr>
            <p:spPr>
              <a:xfrm>
                <a:off x="5029200" y="3048000"/>
                <a:ext cx="914400" cy="4572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53573" y="2286000"/>
                <a:ext cx="1457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Zvc</a:t>
                </a:r>
                <a:r>
                  <a:rPr lang="en-US" sz="28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cÖ‡qvM</a:t>
                </a:r>
                <a:endParaRPr lang="en-US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00600" y="2362200"/>
                <a:ext cx="1457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Zvc</a:t>
                </a:r>
                <a:r>
                  <a:rPr lang="en-US" sz="28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cÖ‡qvM</a:t>
                </a:r>
                <a:endParaRPr lang="en-US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75474" y="3733800"/>
                <a:ext cx="1164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Zvc</a:t>
                </a:r>
                <a:r>
                  <a:rPr lang="en-US" sz="28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n«vm</a:t>
                </a:r>
                <a:endParaRPr lang="en-US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953000" y="3733800"/>
                <a:ext cx="1164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Zvc</a:t>
                </a:r>
                <a:r>
                  <a:rPr lang="en-US" sz="28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n«vm</a:t>
                </a:r>
                <a:endParaRPr lang="en-US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st-iron-mold-pouring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343150"/>
            <a:ext cx="4143375" cy="2762250"/>
          </a:xfrm>
          <a:prstGeom prst="rect">
            <a:avLst/>
          </a:prstGeom>
        </p:spPr>
      </p:pic>
      <p:pic>
        <p:nvPicPr>
          <p:cNvPr id="4" name="Content Placeholder 3" descr="i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428875"/>
            <a:ext cx="4762500" cy="26765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MjbvsK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2347" y="5334000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atm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positphotos_238284410-stock-illustration-stainless-steel-pot-boiling-w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3962400" cy="31767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ùzUbvsK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1200"/>
            <a:ext cx="4038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2347" y="5334000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atm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vfvweK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>
              <a:buNone/>
            </a:pP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Ggb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KvRwU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K‡iwQ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Ggb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KvRwU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K‡iwQ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Avgv‡K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Avbw›`Z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52800" y="228600"/>
            <a:ext cx="5291023" cy="4195877"/>
            <a:chOff x="3352800" y="228600"/>
            <a:chExt cx="5291023" cy="4195877"/>
          </a:xfrm>
        </p:grpSpPr>
        <p:pic>
          <p:nvPicPr>
            <p:cNvPr id="4098" name="Picture 2" descr="C:\Program Files\Microsoft Office\MEDIA\CAGCAT10\j0299125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43800" y="228600"/>
              <a:ext cx="1100023" cy="1805026"/>
            </a:xfrm>
            <a:prstGeom prst="rect">
              <a:avLst/>
            </a:prstGeom>
            <a:noFill/>
          </p:spPr>
        </p:pic>
        <p:pic>
          <p:nvPicPr>
            <p:cNvPr id="4099" name="Picture 3" descr="C:\Program Files\Microsoft Office\MEDIA\CAGCAT10\j030084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2895600"/>
              <a:ext cx="1815084" cy="152887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3293" cy="3505200"/>
          </a:xfrm>
        </p:spPr>
        <p:txBody>
          <a:bodyPr/>
          <a:lstStyle/>
          <a:p>
            <a:r>
              <a:rPr lang="en-US" sz="3600" u="sng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Wv‡qwi</a:t>
            </a:r>
            <a:r>
              <a:rPr lang="en-US" sz="3600" u="sng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A-2,c„ôv(22-25)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CW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/D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jLv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5908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CW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cÖkœt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ùzUbvsK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MjbvsK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e¨vcY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wbtmiY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cÖwµqvwU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N‡U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4)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e¨vcY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wbtmiY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60894"/>
            <a:ext cx="1828800" cy="1889694"/>
            <a:chOff x="0" y="-60894"/>
            <a:chExt cx="1828800" cy="1889694"/>
          </a:xfrm>
        </p:grpSpPr>
        <p:sp>
          <p:nvSpPr>
            <p:cNvPr id="2050" name="DiagonalStripe"/>
            <p:cNvSpPr>
              <a:spLocks noEditPoints="1" noChangeArrowheads="1"/>
            </p:cNvSpPr>
            <p:nvPr/>
          </p:nvSpPr>
          <p:spPr bwMode="auto">
            <a:xfrm>
              <a:off x="0" y="0"/>
              <a:ext cx="1828800" cy="1828800"/>
            </a:xfrm>
            <a:custGeom>
              <a:avLst/>
              <a:gdLst>
                <a:gd name="G0" fmla="+- 0 0 0"/>
                <a:gd name="G1" fmla="*/ 10914 1 2"/>
                <a:gd name="G2" fmla="+- 10914 0 0"/>
                <a:gd name="G3" fmla="+- G1 10800 0"/>
                <a:gd name="T0" fmla="*/ 5457 w 21600"/>
                <a:gd name="T1" fmla="*/ 5457 h 21600"/>
                <a:gd name="T2" fmla="*/ 0 w 21600"/>
                <a:gd name="T3" fmla="*/ 16257 h 21600"/>
                <a:gd name="T4" fmla="*/ 10800 w 21600"/>
                <a:gd name="T5" fmla="*/ 10800 h 21600"/>
                <a:gd name="T6" fmla="*/ 16257 w 21600"/>
                <a:gd name="T7" fmla="*/ 0 h 21600"/>
                <a:gd name="T8" fmla="*/ 11796480 60000 65536"/>
                <a:gd name="T9" fmla="*/ 11796480 60000 65536"/>
                <a:gd name="T10" fmla="*/ 0 60000 65536"/>
                <a:gd name="T11" fmla="*/ 17694720 60000 65536"/>
                <a:gd name="T12" fmla="*/ 0 w 21600"/>
                <a:gd name="T13" fmla="*/ 0 h 21600"/>
                <a:gd name="T14" fmla="*/ G3 w 21600"/>
                <a:gd name="T15" fmla="*/ G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914" y="0"/>
                  </a:moveTo>
                  <a:lnTo>
                    <a:pt x="0" y="10914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8767994">
              <a:off x="63534" y="454344"/>
              <a:ext cx="1399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Home work</a:t>
              </a:r>
              <a:endParaRPr lang="en-US" dirty="0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ùzUbvsK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ùzUbvsK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KZ?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jbvsK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ei‡di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MjbvsK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KZ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wWwMÖ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mjwmqvm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v®úxfeb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Nbxfeb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AvšÍtAvYweK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kw³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KYvi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MwZZ¡Ë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e¨vcY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wbtmiY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cÖwµqvwU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N‡U?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D×©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D×©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cvwZZ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3293" cy="3505200"/>
          </a:xfrm>
        </p:spPr>
        <p:txBody>
          <a:bodyPr/>
          <a:lstStyle/>
          <a:p>
            <a:r>
              <a:rPr lang="en-US" sz="3600" u="sng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Wv‡qwi</a:t>
            </a:r>
            <a:r>
              <a:rPr lang="en-US" sz="3600" u="sng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A-2,c„ôv(17-21)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CW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/D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cov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590800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CW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cÖkœt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AvšÍtAvYweK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kw³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KYvi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MwZZ¡Ë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e¨vcY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4)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KMnO4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5)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vwb‡Z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wKQzÿY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60894"/>
            <a:ext cx="1828800" cy="1889694"/>
            <a:chOff x="0" y="-60894"/>
            <a:chExt cx="1828800" cy="1889694"/>
          </a:xfrm>
        </p:grpSpPr>
        <p:sp>
          <p:nvSpPr>
            <p:cNvPr id="7" name="DiagonalStripe"/>
            <p:cNvSpPr>
              <a:spLocks noEditPoints="1" noChangeArrowheads="1"/>
            </p:cNvSpPr>
            <p:nvPr/>
          </p:nvSpPr>
          <p:spPr bwMode="auto">
            <a:xfrm>
              <a:off x="0" y="0"/>
              <a:ext cx="1828800" cy="1828800"/>
            </a:xfrm>
            <a:custGeom>
              <a:avLst/>
              <a:gdLst>
                <a:gd name="G0" fmla="+- 0 0 0"/>
                <a:gd name="G1" fmla="*/ 10914 1 2"/>
                <a:gd name="G2" fmla="+- 10914 0 0"/>
                <a:gd name="G3" fmla="+- G1 10800 0"/>
                <a:gd name="T0" fmla="*/ 5457 w 21600"/>
                <a:gd name="T1" fmla="*/ 5457 h 21600"/>
                <a:gd name="T2" fmla="*/ 0 w 21600"/>
                <a:gd name="T3" fmla="*/ 16257 h 21600"/>
                <a:gd name="T4" fmla="*/ 10800 w 21600"/>
                <a:gd name="T5" fmla="*/ 10800 h 21600"/>
                <a:gd name="T6" fmla="*/ 16257 w 21600"/>
                <a:gd name="T7" fmla="*/ 0 h 21600"/>
                <a:gd name="T8" fmla="*/ 11796480 60000 65536"/>
                <a:gd name="T9" fmla="*/ 11796480 60000 65536"/>
                <a:gd name="T10" fmla="*/ 0 60000 65536"/>
                <a:gd name="T11" fmla="*/ 17694720 60000 65536"/>
                <a:gd name="T12" fmla="*/ 0 w 21600"/>
                <a:gd name="T13" fmla="*/ 0 h 21600"/>
                <a:gd name="T14" fmla="*/ G3 w 21600"/>
                <a:gd name="T15" fmla="*/ G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914" y="0"/>
                  </a:moveTo>
                  <a:lnTo>
                    <a:pt x="0" y="10914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8767994">
              <a:off x="63534" y="454344"/>
              <a:ext cx="1399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Home work</a:t>
              </a:r>
              <a:endParaRPr lang="en-US" dirty="0"/>
            </a:p>
          </p:txBody>
        </p:sp>
      </p:grpSp>
    </p:spTree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4953000"/>
            <a:chOff x="0" y="0"/>
            <a:chExt cx="9144000" cy="4953000"/>
          </a:xfrm>
        </p:grpSpPr>
        <p:pic>
          <p:nvPicPr>
            <p:cNvPr id="4" name="Content Placeholder 3" descr="ekhlas 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105400" cy="4953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3" name="TextBox 2"/>
            <p:cNvSpPr txBox="1"/>
            <p:nvPr/>
          </p:nvSpPr>
          <p:spPr>
            <a:xfrm>
              <a:off x="5257800" y="2057400"/>
              <a:ext cx="3886200" cy="22467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haroni" pitchFamily="2" charset="-79"/>
                  <a:cs typeface="Aharoni" pitchFamily="2" charset="-79"/>
                </a:rPr>
                <a:t>O-A 	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eid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KwVb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†_‡K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M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‡j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</a:p>
            <a:p>
              <a:r>
                <a:rPr lang="en-US" sz="2000" b="1" dirty="0" smtClean="0">
                  <a:latin typeface="Aharoni" pitchFamily="2" charset="-79"/>
                  <a:cs typeface="Aharoni" pitchFamily="2" charset="-79"/>
                </a:rPr>
                <a:t>A-B 	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ei‡di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M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jbvsK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iLv</a:t>
              </a:r>
              <a:endParaRPr lang="en-US" sz="2000" b="1" dirty="0" smtClean="0">
                <a:latin typeface="SutonnyMJ" pitchFamily="2" charset="0"/>
                <a:cs typeface="SutonnyMJ" pitchFamily="2" charset="0"/>
              </a:endParaRPr>
            </a:p>
            <a:p>
              <a:r>
                <a:rPr lang="en-US" sz="2000" b="1" dirty="0" smtClean="0">
                  <a:latin typeface="Aharoni" pitchFamily="2" charset="-79"/>
                  <a:cs typeface="Aharoni" pitchFamily="2" charset="-79"/>
                </a:rPr>
                <a:t>B-C	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Zij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cvwb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Zvc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MÖnY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K‡i</a:t>
              </a:r>
              <a:endParaRPr lang="en-US" sz="2000" b="1" dirty="0" smtClean="0">
                <a:latin typeface="SutonnyMJ" pitchFamily="2" charset="0"/>
                <a:cs typeface="SutonnyMJ" pitchFamily="2" charset="0"/>
              </a:endParaRPr>
            </a:p>
            <a:p>
              <a:r>
                <a:rPr lang="en-US" sz="2000" b="1" dirty="0" smtClean="0">
                  <a:latin typeface="Aharoni" pitchFamily="2" charset="-79"/>
                  <a:cs typeface="Aharoni" pitchFamily="2" charset="-79"/>
                </a:rPr>
                <a:t>C-D </a:t>
              </a:r>
              <a:r>
                <a:rPr lang="en-US" sz="2000" b="1" dirty="0" smtClean="0">
                  <a:latin typeface="Aharoni" pitchFamily="2" charset="-79"/>
                  <a:cs typeface="Aharoni" pitchFamily="2" charset="-79"/>
                </a:rPr>
                <a:t>	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cvwbi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ùzUbvsK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†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iLv</a:t>
              </a:r>
              <a:endParaRPr lang="en-US" sz="2000" b="1" dirty="0" smtClean="0">
                <a:latin typeface="SutonnyMJ" pitchFamily="2" charset="0"/>
                <a:cs typeface="SutonnyMJ" pitchFamily="2" charset="0"/>
              </a:endParaRPr>
            </a:p>
            <a:p>
              <a:r>
                <a:rPr lang="en-US" sz="2000" b="1" dirty="0" smtClean="0">
                  <a:latin typeface="Aharoni" pitchFamily="2" charset="-79"/>
                  <a:cs typeface="Aharoni" pitchFamily="2" charset="-79"/>
                </a:rPr>
                <a:t>D-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cvwb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Rjxqev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‡®ú </a:t>
              </a:r>
              <a:r>
                <a:rPr lang="en-US" sz="2000" b="1" dirty="0" err="1" smtClean="0">
                  <a:latin typeface="SutonnyMJ" pitchFamily="2" charset="0"/>
                  <a:cs typeface="SutonnyMJ" pitchFamily="2" charset="0"/>
                </a:rPr>
                <a:t>cwiYZ</a:t>
              </a:r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n‡”Q</a:t>
              </a:r>
            </a:p>
            <a:p>
              <a:endParaRPr lang="en-US" sz="2000" b="1" dirty="0" smtClean="0">
                <a:latin typeface="SutonnyMJ" pitchFamily="2" charset="0"/>
                <a:cs typeface="SutonnyMJ" pitchFamily="2" charset="0"/>
              </a:endParaRPr>
            </a:p>
            <a:p>
              <a:r>
                <a:rPr lang="en-US" sz="2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endParaRPr lang="en-US" sz="2000" b="1" dirty="0">
                <a:latin typeface="SutonnyMJ" pitchFamily="2" charset="0"/>
                <a:cs typeface="SutonnyMJ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867400" y="22098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1200" y="25908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791200" y="28194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91200" y="31242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744675" cy="183611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dle-time-lapse-01-H264-by_Sergio_Schnitzler-YIO-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5500" y="2021681"/>
            <a:ext cx="5245100" cy="29514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gv‡gi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R¡jb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3733800"/>
            <a:ext cx="2286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fŠZ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cwieZ©b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8200" y="5181600"/>
            <a:ext cx="4572000" cy="1295400"/>
            <a:chOff x="838200" y="5181600"/>
            <a:chExt cx="4572000" cy="1295400"/>
          </a:xfrm>
          <a:solidFill>
            <a:srgbClr val="FF0000"/>
          </a:solidFill>
        </p:grpSpPr>
        <p:sp>
          <p:nvSpPr>
            <p:cNvPr id="8" name="Rectangle 7"/>
            <p:cNvSpPr/>
            <p:nvPr/>
          </p:nvSpPr>
          <p:spPr>
            <a:xfrm>
              <a:off x="3124200" y="5334000"/>
              <a:ext cx="2286000" cy="914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ivmvqwbK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cwieZ©b</a:t>
              </a:r>
              <a:endParaRPr lang="en-US" sz="3200" b="1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" name="Right Arrow Callout 8"/>
            <p:cNvSpPr/>
            <p:nvPr/>
          </p:nvSpPr>
          <p:spPr>
            <a:xfrm>
              <a:off x="838200" y="5181600"/>
              <a:ext cx="2209800" cy="1295400"/>
            </a:xfrm>
            <a:prstGeom prst="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`</a:t>
              </a:r>
              <a:r>
                <a:rPr lang="en-US" sz="3600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nb</a:t>
              </a:r>
              <a:endPara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3" name="Down Arrow Callout 12"/>
          <p:cNvSpPr/>
          <p:nvPr/>
        </p:nvSpPr>
        <p:spPr>
          <a:xfrm>
            <a:off x="6705600" y="2133600"/>
            <a:ext cx="1752600" cy="152400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Mjb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4440"/>
          <a:ext cx="8229600" cy="3718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7200"/>
                <a:gridCol w="3962400"/>
              </a:tblGrid>
              <a:tr h="808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fŠZ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cwieZ©b</a:t>
                      </a:r>
                      <a:endParaRPr lang="en-US" sz="3200" dirty="0" smtClean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ivmvqwbK</a:t>
                      </a:r>
                      <a:r>
                        <a:rPr lang="en-US" sz="320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SutonnyMJ" pitchFamily="2" charset="0"/>
                          <a:cs typeface="SutonnyMJ" pitchFamily="2" charset="0"/>
                        </a:rPr>
                        <a:t>cwieZ©b</a:t>
                      </a:r>
                      <a:endParaRPr lang="en-US" sz="3200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algn="ctr"/>
                      <a:endParaRPr lang="en-US" sz="32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  <a:tr h="640862">
                <a:tc>
                  <a:txBody>
                    <a:bodyPr/>
                    <a:lstStyle/>
                    <a:p>
                      <a:pPr marL="514350" indent="-514350" algn="l">
                        <a:buAutoNum type="arabicParenR"/>
                      </a:pPr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Kv‡bv</a:t>
                      </a:r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bZzb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hŠ‡Mi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m„wó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endParaRPr lang="en-US" sz="2800" b="1" baseline="0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514350" indent="-514350" algn="l">
                        <a:buAutoNum type="arabicParenR"/>
                      </a:pP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e¯‘i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mshyw³i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cwieZ©b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bv</a:t>
                      </a:r>
                      <a:endParaRPr lang="en-US" sz="2800" b="1" baseline="0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514350" indent="-514350" algn="l">
                        <a:buAutoNum type="arabicParenR"/>
                      </a:pP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G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cwieZ©b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A¯’vqx</a:t>
                      </a:r>
                      <a:endParaRPr lang="en-US" sz="2800" b="1" baseline="0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514350" indent="-514350" algn="l">
                        <a:buAutoNum type="arabicParenR"/>
                      </a:pP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Zvckw³i †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kvlY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I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D`wMiY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NU‡Z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cv‡i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bvI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NU‡Z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cv‡i</a:t>
                      </a: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 algn="l">
                        <a:buAutoNum type="arabicParenR"/>
                      </a:pPr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m¤ú~Y</a:t>
                      </a:r>
                      <a:r>
                        <a:rPr lang="en-US" sz="2800" b="1" dirty="0" smtClean="0"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SutonnyMJ" pitchFamily="2" charset="0"/>
                          <a:cs typeface="SutonnyMJ" pitchFamily="2" charset="0"/>
                        </a:rPr>
                        <a:t>bZzb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hŠ‡Mi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m„wó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</a:p>
                    <a:p>
                      <a:pPr marL="514350" indent="-514350" algn="l">
                        <a:buAutoNum type="arabicParenR"/>
                      </a:pP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e¯‘i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mshyw³i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cwieZ©b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nq</a:t>
                      </a:r>
                      <a:endParaRPr lang="en-US" sz="2800" b="1" baseline="0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G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cwieZ©b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¯’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vqx</a:t>
                      </a:r>
                      <a:endParaRPr lang="en-US" sz="2800" b="1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514350" indent="-514350" algn="l">
                        <a:buAutoNum type="arabicParenR"/>
                      </a:pP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Zvckw³i †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kvlY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ev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D`wMiY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Aek¨B</a:t>
                      </a:r>
                      <a:r>
                        <a:rPr lang="en-US" sz="2800" b="1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SutonnyMJ" pitchFamily="2" charset="0"/>
                          <a:cs typeface="SutonnyMJ" pitchFamily="2" charset="0"/>
                        </a:rPr>
                        <a:t>NU‡e</a:t>
                      </a:r>
                      <a:endParaRPr lang="en-US" sz="2800" b="1" baseline="0" dirty="0" smtClean="0">
                        <a:latin typeface="SutonnyMJ" pitchFamily="2" charset="0"/>
                        <a:cs typeface="SutonnyMJ" pitchFamily="2" charset="0"/>
                      </a:endParaRPr>
                    </a:p>
                    <a:p>
                      <a:pPr marL="514350" indent="-514350" algn="l">
                        <a:buAutoNum type="arabicParenR"/>
                      </a:pPr>
                      <a:endParaRPr lang="en-US" sz="2800" b="1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jvnvq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gwiPv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gN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Rjvk‡qi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`~lb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mv‡jvK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ms‡kølY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`¨ ‰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Aw·‡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M¨vm‡K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wmwjÛv‡i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Kiv‡bv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GKUz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fve‡jB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cv‡ev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_95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4615"/>
            <a:ext cx="8229600" cy="25321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e¨vcb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449669"/>
            <a:ext cx="8658139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AYyi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Ztù‚Z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mgfv‡e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cwie¨vß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nIqv‡K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evSvq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wbtmiY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spray-perfu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134255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1" y="2133600"/>
            <a:ext cx="3962400" cy="20621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Pv‡ci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cÖfv‡e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m~² 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wQ`ªc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AYyi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cÖPÛ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Pv‡ci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Qwo‡q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cov‡K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D×©</a:t>
            </a:r>
            <a:r>
              <a:rPr lang="en-US" sz="54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cvZb</a:t>
            </a:r>
            <a:r>
              <a:rPr lang="en-US" sz="5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cÖwµqv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ublimation-of-dry-ice-co2-solid-co2-changes-directly-from-solid-to-gas-128108785-5768263e5f9b58346ad1d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2813" y="2438400"/>
            <a:ext cx="2670187" cy="1828800"/>
          </a:xfrm>
          <a:prstGeom prst="rect">
            <a:avLst/>
          </a:prstGeom>
        </p:spPr>
      </p:pic>
      <p:pic>
        <p:nvPicPr>
          <p:cNvPr id="6" name="Picture 5" descr="moth ba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495800"/>
            <a:ext cx="2667000" cy="182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8200" y="2753380"/>
            <a:ext cx="4191000" cy="1894820"/>
            <a:chOff x="3429000" y="2362200"/>
            <a:chExt cx="4191000" cy="1894820"/>
          </a:xfrm>
        </p:grpSpPr>
        <p:sp>
          <p:nvSpPr>
            <p:cNvPr id="8" name="Rectangle 7"/>
            <p:cNvSpPr/>
            <p:nvPr/>
          </p:nvSpPr>
          <p:spPr>
            <a:xfrm>
              <a:off x="3429000" y="2819400"/>
              <a:ext cx="1371600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KwVb</a:t>
              </a:r>
              <a:endParaRPr lang="en-US" sz="36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grpSp>
          <p:nvGrpSpPr>
            <p:cNvPr id="9" name="Group 18"/>
            <p:cNvGrpSpPr/>
            <p:nvPr/>
          </p:nvGrpSpPr>
          <p:grpSpPr>
            <a:xfrm>
              <a:off x="4800600" y="2362200"/>
              <a:ext cx="2819400" cy="1894820"/>
              <a:chOff x="4800600" y="2362200"/>
              <a:chExt cx="2819400" cy="189482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248400" y="2819400"/>
                <a:ext cx="1371600" cy="914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evqexq</a:t>
                </a:r>
                <a:endParaRPr lang="en-US" sz="3600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3" name="Left-Right Arrow 12"/>
              <p:cNvSpPr/>
              <p:nvPr/>
            </p:nvSpPr>
            <p:spPr>
              <a:xfrm>
                <a:off x="5029200" y="3048000"/>
                <a:ext cx="914400" cy="4572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00600" y="2362200"/>
                <a:ext cx="1457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Zvc</a:t>
                </a:r>
                <a:r>
                  <a:rPr lang="en-US" sz="28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cÖ‡qvM</a:t>
                </a:r>
                <a:endParaRPr lang="en-US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53000" y="3733800"/>
                <a:ext cx="1164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Zvc</a:t>
                </a:r>
                <a:r>
                  <a:rPr lang="en-US" sz="28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latin typeface="SutonnyMJ" pitchFamily="2" charset="0"/>
                    <a:cs typeface="SutonnyMJ" pitchFamily="2" charset="0"/>
                  </a:rPr>
                  <a:t>n«vm</a:t>
                </a:r>
                <a:endParaRPr lang="en-US" sz="2800" b="1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Rv‡bv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  <a:p>
            <a:pPr lvl="1">
              <a:lnSpc>
                <a:spcPct val="100000"/>
              </a:lnSpc>
              <a:buClr>
                <a:schemeClr val="accent1">
                  <a:lumMod val="90000"/>
                  <a:lumOff val="10000"/>
                </a:schemeClr>
              </a:buClr>
              <a:buBlip>
                <a:blip r:embed="rId2"/>
              </a:buBlip>
            </a:pP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w`qvkjvB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Avwe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v‡ii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M¨vm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jvBUvi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Avwe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®‹vi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n‡qwQj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1">
              <a:lnSpc>
                <a:spcPct val="100000"/>
              </a:lnSpc>
              <a:buClr>
                <a:schemeClr val="accent1">
                  <a:lumMod val="90000"/>
                  <a:lumOff val="10000"/>
                </a:schemeClr>
              </a:buClr>
              <a:buBlip>
                <a:blip r:embed="rId2"/>
              </a:buBlip>
            </a:pP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w`qvkjv‡qi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y‡L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eviæ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` _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Zv†Z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dmdmivm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1">
              <a:lnSpc>
                <a:spcPct val="100000"/>
              </a:lnSpc>
              <a:buClr>
                <a:schemeClr val="accent1">
                  <a:lumMod val="90000"/>
                  <a:lumOff val="10000"/>
                </a:schemeClr>
              </a:buClr>
              <a:buBlip>
                <a:blip r:embed="rId2"/>
              </a:buBlip>
            </a:pP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jvBUv‡i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cøvwUbvg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avZzi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AbyNUK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Nywi‡q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mvgwqK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accent1">
                  <a:lumMod val="90000"/>
                  <a:lumOff val="10000"/>
                </a:schemeClr>
              </a:buClr>
              <a:buNone/>
            </a:pP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Zvc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Av‡jv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1">
              <a:lnSpc>
                <a:spcPct val="100000"/>
              </a:lnSpc>
              <a:buClr>
                <a:schemeClr val="accent1">
                  <a:lumMod val="90000"/>
                  <a:lumOff val="10000"/>
                </a:schemeClr>
              </a:buClr>
              <a:buBlip>
                <a:blip r:embed="rId2"/>
              </a:buBlip>
            </a:pPr>
            <a:endParaRPr lang="en-US" sz="2000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AvR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wKQy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wkwL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70px-Hamburg_Museum_2010-1207-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752600"/>
            <a:ext cx="2159000" cy="4279900"/>
          </a:xfrm>
          <a:prstGeom prst="rect">
            <a:avLst/>
          </a:prstGeom>
        </p:spPr>
      </p:pic>
      <p:pic>
        <p:nvPicPr>
          <p:cNvPr id="5" name="Picture 4" descr="38975-9_Matches_6182_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352800"/>
            <a:ext cx="2362200" cy="25527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>
              <a:buNone/>
            </a:pP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‡_‡K 10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ci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Kgb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PvI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3852977" y="152400"/>
            <a:ext cx="5291023" cy="4195877"/>
            <a:chOff x="3352800" y="228600"/>
            <a:chExt cx="5291023" cy="4195877"/>
          </a:xfrm>
        </p:grpSpPr>
        <p:pic>
          <p:nvPicPr>
            <p:cNvPr id="4098" name="Picture 2" descr="C:\Program Files\Microsoft Office\MEDIA\CAGCAT10\j0299125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43800" y="228600"/>
              <a:ext cx="1100023" cy="1805026"/>
            </a:xfrm>
            <a:prstGeom prst="rect">
              <a:avLst/>
            </a:prstGeom>
            <a:noFill/>
          </p:spPr>
        </p:pic>
        <p:pic>
          <p:nvPicPr>
            <p:cNvPr id="4099" name="Picture 3" descr="C:\Program Files\Microsoft Office\MEDIA\CAGCAT10\j030084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2895600"/>
              <a:ext cx="1815084" cy="152887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590800"/>
            <a:ext cx="4572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7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7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657600"/>
            <a:ext cx="1830629" cy="1149401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OFFICE12\Lines\BD21322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24400"/>
            <a:ext cx="9143999" cy="6667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5 0.00509 L -0.65833 0.0050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c`v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_©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cvie</a:t>
            </a:r>
            <a:endParaRPr lang="en-US" sz="2800" b="1" dirty="0" smtClean="0">
              <a:effectLst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cvie</a:t>
            </a:r>
            <a:endParaRPr lang="en-US" sz="28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Ae¯’vi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cvie</a:t>
            </a:r>
            <a:endParaRPr lang="en-US" sz="28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MjbvsK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ùzUbvsK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cvie</a:t>
            </a:r>
            <a:endParaRPr lang="en-US" sz="28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fŠZ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cvie</a:t>
            </a:r>
            <a:endParaRPr lang="en-US" sz="28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e¨vcb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wbtmiY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cvie</a:t>
            </a:r>
            <a:endParaRPr lang="en-US" sz="28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D×©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cvZb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D×©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cvwZZ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c`v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_© ¸‡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cvie</a:t>
            </a:r>
            <a:endParaRPr lang="en-US" sz="28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28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cvie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c`v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eywS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fi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Av‡Q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Lj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w¯’wZkxj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MwZkxj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Ae¯’v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cwieZ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©‡b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evav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sz="7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_©</a:t>
            </a:r>
            <a:endParaRPr lang="en-US" sz="72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amless-steel-LPG-gas-cylinder-48k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1219306" cy="1219306"/>
          </a:xfr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D`vniY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afety_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981200"/>
            <a:ext cx="1663654" cy="1216152"/>
          </a:xfrm>
          <a:prstGeom prst="rect">
            <a:avLst/>
          </a:prstGeom>
        </p:spPr>
      </p:pic>
      <p:pic>
        <p:nvPicPr>
          <p:cNvPr id="6" name="Picture 5" descr="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133600"/>
            <a:ext cx="1905000" cy="1070610"/>
          </a:xfrm>
          <a:prstGeom prst="rect">
            <a:avLst/>
          </a:prstGeom>
        </p:spPr>
      </p:pic>
      <p:pic>
        <p:nvPicPr>
          <p:cNvPr id="7" name="Picture 6" descr="pureMi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4572000"/>
            <a:ext cx="1821493" cy="1216152"/>
          </a:xfrm>
          <a:prstGeom prst="rect">
            <a:avLst/>
          </a:prstGeom>
        </p:spPr>
      </p:pic>
      <p:pic>
        <p:nvPicPr>
          <p:cNvPr id="8" name="Picture 7" descr="wax.jpg"/>
          <p:cNvPicPr preferRelativeResize="0"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572000"/>
            <a:ext cx="1216152" cy="1216152"/>
          </a:xfrm>
          <a:prstGeom prst="rect">
            <a:avLst/>
          </a:prstGeom>
        </p:spPr>
      </p:pic>
      <p:pic>
        <p:nvPicPr>
          <p:cNvPr id="9" name="Picture 8" descr="ball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4572000"/>
            <a:ext cx="1949906" cy="1216152"/>
          </a:xfrm>
          <a:prstGeom prst="rect">
            <a:avLst/>
          </a:prstGeom>
        </p:spPr>
      </p:pic>
      <p:pic>
        <p:nvPicPr>
          <p:cNvPr id="10" name="Picture 9" descr="pexels-photo-1286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4572000"/>
            <a:ext cx="1824228" cy="1216152"/>
          </a:xfrm>
          <a:prstGeom prst="rect">
            <a:avLst/>
          </a:prstGeom>
        </p:spPr>
      </p:pic>
      <p:pic>
        <p:nvPicPr>
          <p:cNvPr id="11" name="Picture 10" descr="713eU5tTniL._SX466_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92899" y="2057400"/>
            <a:ext cx="2751101" cy="1216152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1066800"/>
            <a:ext cx="8229600" cy="4419600"/>
            <a:chOff x="533400" y="2438400"/>
            <a:chExt cx="8229600" cy="2514600"/>
          </a:xfrm>
        </p:grpSpPr>
        <p:grpSp>
          <p:nvGrpSpPr>
            <p:cNvPr id="10" name="Group 9"/>
            <p:cNvGrpSpPr/>
            <p:nvPr/>
          </p:nvGrpSpPr>
          <p:grpSpPr>
            <a:xfrm>
              <a:off x="2895600" y="2438400"/>
              <a:ext cx="5867400" cy="2514600"/>
              <a:chOff x="2895600" y="2438400"/>
              <a:chExt cx="5867400" cy="25146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895600" y="3276600"/>
                <a:ext cx="3505200" cy="16764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c`v‡_©i</a:t>
                </a:r>
                <a:r>
                  <a:rPr lang="en-US" sz="40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Ae¯’v</a:t>
                </a:r>
                <a:endParaRPr lang="en-US" sz="4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429000" y="2438400"/>
                <a:ext cx="2209800" cy="6096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76200"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KwVb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Ae¯’v</a:t>
                </a:r>
                <a:endPara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553200" y="3886200"/>
                <a:ext cx="2209800" cy="6096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76200"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evqexq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Ae¯’v</a:t>
                </a:r>
                <a:endPara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33400" y="3886200"/>
              <a:ext cx="2209800" cy="6096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Zij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rPr>
                <a:t>Ae¯’v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38400" y="2131513"/>
            <a:ext cx="4118528" cy="2424723"/>
            <a:chOff x="2438400" y="2131513"/>
            <a:chExt cx="4118528" cy="2424723"/>
          </a:xfrm>
        </p:grpSpPr>
        <p:sp>
          <p:nvSpPr>
            <p:cNvPr id="12" name="Right Arrow 11"/>
            <p:cNvSpPr/>
            <p:nvPr/>
          </p:nvSpPr>
          <p:spPr>
            <a:xfrm rot="16200000">
              <a:off x="3919073" y="2103159"/>
              <a:ext cx="765728" cy="8224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791200" y="3657600"/>
              <a:ext cx="765728" cy="8224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2438400" y="3733800"/>
              <a:ext cx="765728" cy="8224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Ae¯’v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762000" y="1524000"/>
            <a:ext cx="7467600" cy="2667000"/>
            <a:chOff x="1066800" y="2438400"/>
            <a:chExt cx="7467600" cy="2667000"/>
          </a:xfrm>
        </p:grpSpPr>
        <p:grpSp>
          <p:nvGrpSpPr>
            <p:cNvPr id="68" name="Group 67"/>
            <p:cNvGrpSpPr/>
            <p:nvPr/>
          </p:nvGrpSpPr>
          <p:grpSpPr>
            <a:xfrm>
              <a:off x="1066800" y="2438400"/>
              <a:ext cx="2670048" cy="2667000"/>
              <a:chOff x="1066800" y="2438400"/>
              <a:chExt cx="2670048" cy="26670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066800" y="2438400"/>
                <a:ext cx="2670048" cy="2667000"/>
                <a:chOff x="1066800" y="2438400"/>
                <a:chExt cx="2670048" cy="26670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3200400" y="36576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200400" y="36576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1066800" y="2438400"/>
                  <a:ext cx="2670048" cy="2667000"/>
                  <a:chOff x="1066800" y="2438400"/>
                  <a:chExt cx="2670048" cy="2667000"/>
                </a:xfrm>
              </p:grpSpPr>
              <p:sp>
                <p:nvSpPr>
                  <p:cNvPr id="7" name="Can 6"/>
                  <p:cNvSpPr/>
                  <p:nvPr/>
                </p:nvSpPr>
                <p:spPr>
                  <a:xfrm>
                    <a:off x="1066800" y="2438400"/>
                    <a:ext cx="2670048" cy="2667000"/>
                  </a:xfrm>
                  <a:prstGeom prst="can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1981200" y="3657600"/>
                    <a:ext cx="304800" cy="3048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1066800" y="3657600"/>
                    <a:ext cx="304800" cy="3048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1676400" y="3657600"/>
                    <a:ext cx="304800" cy="3048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1371600" y="3657600"/>
                    <a:ext cx="304800" cy="3048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286000" y="3657600"/>
                  <a:ext cx="914400" cy="304800"/>
                  <a:chOff x="4953000" y="4419600"/>
                  <a:chExt cx="914400" cy="304800"/>
                </a:xfrm>
              </p:grpSpPr>
              <p:sp>
                <p:nvSpPr>
                  <p:cNvPr id="14" name="Oval 13"/>
                  <p:cNvSpPr/>
                  <p:nvPr/>
                </p:nvSpPr>
                <p:spPr>
                  <a:xfrm>
                    <a:off x="4953000" y="4419600"/>
                    <a:ext cx="304800" cy="3048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257800" y="4419600"/>
                    <a:ext cx="304800" cy="3048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5562600" y="4419600"/>
                    <a:ext cx="304800" cy="3048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1" name="Oval 20"/>
                <p:cNvSpPr/>
                <p:nvPr/>
              </p:nvSpPr>
              <p:spPr>
                <a:xfrm>
                  <a:off x="3200400" y="36576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3429000" y="36576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Oval 38"/>
              <p:cNvSpPr/>
              <p:nvPr/>
            </p:nvSpPr>
            <p:spPr>
              <a:xfrm>
                <a:off x="2590800" y="3962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1066800" y="3962400"/>
                <a:ext cx="2133600" cy="304800"/>
                <a:chOff x="1066800" y="3962400"/>
                <a:chExt cx="2133600" cy="3048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0668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2860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9812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6764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8956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3716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1066800" y="4267200"/>
                <a:ext cx="2133600" cy="304800"/>
                <a:chOff x="1066800" y="3962400"/>
                <a:chExt cx="2133600" cy="3048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10668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2860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9812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6764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8956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3716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066800" y="4572000"/>
                <a:ext cx="2133600" cy="304800"/>
                <a:chOff x="1066800" y="3962400"/>
                <a:chExt cx="2133600" cy="304800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10668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22860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9812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6764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8956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371600" y="39624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>
                <a:off x="2590800" y="4572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590800" y="4267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429000" y="3962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200400" y="3962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200400" y="4267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0400" y="4572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429000" y="4191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429000" y="4495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4038600" y="2514600"/>
              <a:ext cx="4495800" cy="1789331"/>
              <a:chOff x="4038600" y="2514600"/>
              <a:chExt cx="4495800" cy="1789331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4038600" y="2514600"/>
                <a:ext cx="4495800" cy="646331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AvšÍt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AvYweK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kw³ †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ekx</a:t>
                </a:r>
                <a:endParaRPr lang="en-US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038600" y="3657600"/>
                <a:ext cx="4495800" cy="64633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AvšÍt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AvYweK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yiZ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¡ Kg</a:t>
                </a:r>
                <a:endParaRPr lang="en-US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p:grpSp>
      </p:grp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524000"/>
            <a:ext cx="2286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cv_i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dirty="0" smtClean="0">
                <a:latin typeface="SutonnyMJ" pitchFamily="2" charset="0"/>
                <a:cs typeface="SutonnyMJ" pitchFamily="2" charset="0"/>
              </a:rPr>
              <a:t>BU</a:t>
            </a:r>
          </a:p>
          <a:p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evwj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jvnv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dirty="0" smtClean="0">
                <a:latin typeface="SutonnyMJ" pitchFamily="2" charset="0"/>
                <a:cs typeface="SutonnyMJ" pitchFamily="2" charset="0"/>
              </a:rPr>
              <a:t>¯^Y©</a:t>
            </a:r>
          </a:p>
          <a:p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eid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gvwU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Zvgv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dirty="0" smtClean="0">
                <a:latin typeface="SutonnyMJ" pitchFamily="2" charset="0"/>
                <a:cs typeface="SutonnyMJ" pitchFamily="2" charset="0"/>
              </a:rPr>
              <a:t>`¯</a:t>
            </a:r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Ív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KuvP</a:t>
            </a:r>
            <a:endParaRPr lang="en-US" sz="3500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 smtClean="0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KwVb</a:t>
            </a:r>
            <a:r>
              <a:rPr lang="en-US" b="1" dirty="0" smtClean="0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b="1" dirty="0" smtClean="0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b="1" dirty="0" smtClean="0"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blipFill>
                <a:blip r:embed="rId2"/>
                <a:tile tx="0" ty="0" sx="100000" sy="100000" flip="none" algn="tl"/>
              </a:blip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c`v‡_©i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Zij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Ae¯’v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066800" y="2438400"/>
            <a:ext cx="7467600" cy="2667000"/>
            <a:chOff x="1066800" y="2438400"/>
            <a:chExt cx="7467600" cy="2667000"/>
          </a:xfrm>
        </p:grpSpPr>
        <p:grpSp>
          <p:nvGrpSpPr>
            <p:cNvPr id="15" name="Group 14"/>
            <p:cNvGrpSpPr/>
            <p:nvPr/>
          </p:nvGrpSpPr>
          <p:grpSpPr>
            <a:xfrm>
              <a:off x="1066800" y="2438400"/>
              <a:ext cx="2670048" cy="2667000"/>
              <a:chOff x="1066800" y="2438400"/>
              <a:chExt cx="2670048" cy="2667000"/>
            </a:xfrm>
          </p:grpSpPr>
          <p:sp>
            <p:nvSpPr>
              <p:cNvPr id="7" name="Can 6"/>
              <p:cNvSpPr/>
              <p:nvPr/>
            </p:nvSpPr>
            <p:spPr>
              <a:xfrm>
                <a:off x="1066800" y="2438400"/>
                <a:ext cx="2670048" cy="2667000"/>
              </a:xfrm>
              <a:prstGeom prst="ca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blipFill>
                    <a:blip r:embed="rId2"/>
                    <a:stretch>
                      <a:fillRect/>
                    </a:stretch>
                  </a:blip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43000" y="3581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24000" y="3581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981200" y="3581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14600" y="3581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971800" y="3581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352800" y="3657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066800" y="3886200"/>
              <a:ext cx="2590800" cy="1143000"/>
              <a:chOff x="1066800" y="3886200"/>
              <a:chExt cx="2590800" cy="11430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524000" y="3962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066800" y="3962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81200" y="3962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62200" y="3886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95600" y="3962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352800" y="4038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981200" y="4343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524000" y="4343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438400" y="4267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66800" y="4343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4419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524000" y="4724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81200" y="4724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95600" y="4343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971800" y="4724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438400" y="4724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038600" y="2514600"/>
              <a:ext cx="4495800" cy="2571929"/>
              <a:chOff x="4038600" y="2514600"/>
              <a:chExt cx="4495800" cy="2571929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4038600" y="2514600"/>
                <a:ext cx="4495800" cy="120032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AvšÍt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AvYweK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kw³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Zzjbvg~jK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Kg</a:t>
                </a:r>
                <a:endParaRPr lang="en-US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038600" y="3886200"/>
                <a:ext cx="4495800" cy="120032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AvšÍt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AvYweK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yiZ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¡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wKQzUv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‡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ekx</a:t>
                </a:r>
                <a:endParaRPr lang="en-US" b="1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p:grp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 yellow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F34303059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FDF0E2"/>
      </a:lt2>
      <a:accent1>
        <a:srgbClr val="580201"/>
      </a:accent1>
      <a:accent2>
        <a:srgbClr val="AB0068"/>
      </a:accent2>
      <a:accent3>
        <a:srgbClr val="E00702"/>
      </a:accent3>
      <a:accent4>
        <a:srgbClr val="FF6C02"/>
      </a:accent4>
      <a:accent5>
        <a:srgbClr val="FEC106"/>
      </a:accent5>
      <a:accent6>
        <a:srgbClr val="FAE1C3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imated title geometricTF34303059.potx" id="{7EE6D225-3C3E-4F0C-B2C2-C27BC0A0A141}" vid="{D8269815-95FB-4759-9503-05BEE344135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imated title geometricTF34303059.potx" id="{7EE6D225-3C3E-4F0C-B2C2-C27BC0A0A141}" vid="{38814AB3-CFA5-4EF0-9B43-969097F479EF}"/>
    </a:ext>
  </a:extLst>
</a:theme>
</file>

<file path=ppt/theme/theme4.xml><?xml version="1.0" encoding="utf-8"?>
<a:theme xmlns:a="http://schemas.openxmlformats.org/drawingml/2006/main" name="1_TF34303059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FDF0E2"/>
      </a:lt2>
      <a:accent1>
        <a:srgbClr val="580201"/>
      </a:accent1>
      <a:accent2>
        <a:srgbClr val="AB0068"/>
      </a:accent2>
      <a:accent3>
        <a:srgbClr val="E00702"/>
      </a:accent3>
      <a:accent4>
        <a:srgbClr val="FF6C02"/>
      </a:accent4>
      <a:accent5>
        <a:srgbClr val="FEC106"/>
      </a:accent5>
      <a:accent6>
        <a:srgbClr val="FAE1C3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imated title geometricTF34303059.potx" id="{7EE6D225-3C3E-4F0C-B2C2-C27BC0A0A141}" vid="{D8269815-95FB-4759-9503-05BEE344135F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imated title geometricTF34303059.potx" id="{7EE6D225-3C3E-4F0C-B2C2-C27BC0A0A141}" vid="{38814AB3-CFA5-4EF0-9B43-969097F47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yellow</Template>
  <TotalTime>446</TotalTime>
  <Words>763</Words>
  <Application>Microsoft Office PowerPoint</Application>
  <PresentationFormat>On-screen Show (4:3)</PresentationFormat>
  <Paragraphs>145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Theme1 yellow</vt:lpstr>
      <vt:lpstr>TF34303059</vt:lpstr>
      <vt:lpstr>1_Office Theme</vt:lpstr>
      <vt:lpstr>1_TF34303059</vt:lpstr>
      <vt:lpstr>2_Office Theme</vt:lpstr>
      <vt:lpstr>c`v‡_©i Ae¯’v (wØZxq Aa¨vq)</vt:lpstr>
      <vt:lpstr>Wv‡qwi: A-2,c„ôv(17-21) Ges CWcÖ/D cov</vt:lpstr>
      <vt:lpstr>Aa¨vq †k‡l hv wkL‡Z cvie-</vt:lpstr>
      <vt:lpstr>c`v_©</vt:lpstr>
      <vt:lpstr>c`v‡_©i D`vniY</vt:lpstr>
      <vt:lpstr>Slide 6</vt:lpstr>
      <vt:lpstr>c`v‡_©i KwVb Ae¯’v</vt:lpstr>
      <vt:lpstr>wewfbœ KwVb c`v‡_©i D`vniY:</vt:lpstr>
      <vt:lpstr>c`v‡_©i Zij Ae¯’v</vt:lpstr>
      <vt:lpstr>wewfbœ Zij c`v‡_©i D`vniY:</vt:lpstr>
      <vt:lpstr>c`v‡_©i evqexq Ae¯’v</vt:lpstr>
      <vt:lpstr>wewfbœ evqexq c`v‡_©i D`vniY:</vt:lpstr>
      <vt:lpstr>c`v_© Ae¯’vi cwieZ©b</vt:lpstr>
      <vt:lpstr>eid †_‡K Rjxq ev‡®ú Zv‡ci cwieZ©b</vt:lpstr>
      <vt:lpstr>MjbvsK</vt:lpstr>
      <vt:lpstr>ùzUbvsK</vt:lpstr>
      <vt:lpstr>wb‡R‡K cÖkœ Kwi:</vt:lpstr>
      <vt:lpstr>Wv‡qwi: A-2,c„ôv(22-25) Ges CWcÖ/D ‡jLv</vt:lpstr>
      <vt:lpstr>DËi `vI:</vt:lpstr>
      <vt:lpstr>Slide 20</vt:lpstr>
      <vt:lpstr>‡gv‡gi R¡jb</vt:lpstr>
      <vt:lpstr>Slide 22</vt:lpstr>
      <vt:lpstr>GKUz fve‡jB DËi cv‡ev</vt:lpstr>
      <vt:lpstr>e¨vcb </vt:lpstr>
      <vt:lpstr>wbtmiY</vt:lpstr>
      <vt:lpstr>D×©cvZb cÖwµqv</vt:lpstr>
      <vt:lpstr>AvR bZzb wKQy wkwL:</vt:lpstr>
      <vt:lpstr>wb‡R‡K cÖkœ Kwi:</vt:lpstr>
      <vt:lpstr>ab¨ev`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c`v‡_©i Ae¯’v</dc:title>
  <dc:creator>Reashat</dc:creator>
  <cp:lastModifiedBy>Reashat</cp:lastModifiedBy>
  <cp:revision>312</cp:revision>
  <dcterms:created xsi:type="dcterms:W3CDTF">2020-01-05T14:25:14Z</dcterms:created>
  <dcterms:modified xsi:type="dcterms:W3CDTF">2020-01-26T06:11:48Z</dcterms:modified>
</cp:coreProperties>
</file>