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92" r:id="rId6"/>
    <p:sldId id="267" r:id="rId7"/>
    <p:sldId id="280" r:id="rId8"/>
    <p:sldId id="277" r:id="rId9"/>
    <p:sldId id="262" r:id="rId10"/>
    <p:sldId id="282" r:id="rId11"/>
    <p:sldId id="283" r:id="rId12"/>
    <p:sldId id="284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8" d="100"/>
          <a:sy n="68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0C4CB-9739-4A87-9ACE-854A20402ED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89681-C90E-4113-BD4E-A58704B8E4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05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89681-C90E-4113-BD4E-A58704B8E48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71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89681-C90E-4113-BD4E-A58704B8E48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8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89681-C90E-4113-BD4E-A58704B8E48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94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fif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685800"/>
            <a:ext cx="7772400" cy="1843200"/>
            <a:chOff x="0" y="644759"/>
            <a:chExt cx="8153400" cy="18432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" name="Rectangle 2"/>
            <p:cNvSpPr/>
            <p:nvPr/>
          </p:nvSpPr>
          <p:spPr>
            <a:xfrm>
              <a:off x="0" y="644759"/>
              <a:ext cx="8153400" cy="1843200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0" y="644759"/>
              <a:ext cx="8153400" cy="1828800"/>
            </a:xfrm>
            <a:prstGeom prst="rect">
              <a:avLst/>
            </a:prstGeom>
            <a:grpFill/>
            <a:ln w="57150">
              <a:solidFill>
                <a:srgbClr val="00206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0592" tIns="674624" rIns="1180592" bIns="674624" numCol="1" spcCol="1270" anchor="ctr" anchorCtr="0">
              <a:noAutofit/>
            </a:bodyPr>
            <a:lstStyle/>
            <a:p>
              <a:pPr lvl="0" algn="ctr" defTabSz="7378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16600" b="1" kern="1200" cap="none" spc="0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স্বাগতম </a:t>
              </a:r>
              <a:endParaRPr lang="en-US" sz="16600" b="1" kern="1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4038600" y="2895600"/>
            <a:ext cx="4419600" cy="3200400"/>
          </a:xfrm>
          <a:prstGeom prst="rect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Picture 2" descr="C:\Users\D c\Desktop\Nishy\f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971800"/>
            <a:ext cx="24384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63A0B76A-724B-4ECE-AD8D-919DB1DF3241}"/>
              </a:ext>
            </a:extLst>
          </p:cNvPr>
          <p:cNvGrpSpPr/>
          <p:nvPr/>
        </p:nvGrpSpPr>
        <p:grpSpPr>
          <a:xfrm>
            <a:off x="247824" y="2049215"/>
            <a:ext cx="7507074" cy="1576971"/>
            <a:chOff x="-7554" y="3433689"/>
            <a:chExt cx="7963197" cy="1426868"/>
          </a:xfrm>
        </p:grpSpPr>
        <p:pic>
          <p:nvPicPr>
            <p:cNvPr id="3" name="Picture 2" descr="C:\Users\D c\Desktop\NurulHM\Picture\images.jpg">
              <a:extLst>
                <a:ext uri="{FF2B5EF4-FFF2-40B4-BE49-F238E27FC236}">
                  <a16:creationId xmlns:a16="http://schemas.microsoft.com/office/drawing/2014/main" id="{5DB2775A-5614-46CE-B4EC-824AC2D411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r="1916"/>
            <a:stretch>
              <a:fillRect/>
            </a:stretch>
          </p:blipFill>
          <p:spPr bwMode="auto">
            <a:xfrm>
              <a:off x="-3867" y="3433689"/>
              <a:ext cx="1278002" cy="676096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  <p:pic>
          <p:nvPicPr>
            <p:cNvPr id="4" name="Picture 3" descr="C:\Users\D c\Desktop\NurulHM\Picture\images.jpg">
              <a:extLst>
                <a:ext uri="{FF2B5EF4-FFF2-40B4-BE49-F238E27FC236}">
                  <a16:creationId xmlns:a16="http://schemas.microsoft.com/office/drawing/2014/main" id="{48F6E873-54EF-41A3-9003-4388A132CC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r="1916"/>
            <a:stretch>
              <a:fillRect/>
            </a:stretch>
          </p:blipFill>
          <p:spPr bwMode="auto">
            <a:xfrm>
              <a:off x="1331583" y="3442307"/>
              <a:ext cx="1278002" cy="676096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  <p:pic>
          <p:nvPicPr>
            <p:cNvPr id="5" name="Picture 4" descr="C:\Users\D c\Desktop\NurulHM\Picture\images.jpg">
              <a:extLst>
                <a:ext uri="{FF2B5EF4-FFF2-40B4-BE49-F238E27FC236}">
                  <a16:creationId xmlns:a16="http://schemas.microsoft.com/office/drawing/2014/main" id="{EC9B6AA3-734A-4348-9EF5-E6BA8ECC42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r="1916"/>
            <a:stretch>
              <a:fillRect/>
            </a:stretch>
          </p:blipFill>
          <p:spPr bwMode="auto">
            <a:xfrm>
              <a:off x="2698062" y="3442307"/>
              <a:ext cx="1278002" cy="676096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  <p:pic>
          <p:nvPicPr>
            <p:cNvPr id="6" name="Picture 5" descr="C:\Users\D c\Desktop\NurulHM\Picture\images.jpg">
              <a:extLst>
                <a:ext uri="{FF2B5EF4-FFF2-40B4-BE49-F238E27FC236}">
                  <a16:creationId xmlns:a16="http://schemas.microsoft.com/office/drawing/2014/main" id="{D2DB2E91-4613-4178-AA3D-58BC30A4EF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r="1916"/>
            <a:stretch>
              <a:fillRect/>
            </a:stretch>
          </p:blipFill>
          <p:spPr bwMode="auto">
            <a:xfrm>
              <a:off x="4025525" y="3435484"/>
              <a:ext cx="1278002" cy="676096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  <p:pic>
          <p:nvPicPr>
            <p:cNvPr id="7" name="Picture 2" descr="C:\Users\D c\Desktop\NurulHM\Picture\images.jpg">
              <a:extLst>
                <a:ext uri="{FF2B5EF4-FFF2-40B4-BE49-F238E27FC236}">
                  <a16:creationId xmlns:a16="http://schemas.microsoft.com/office/drawing/2014/main" id="{0D452529-CD9D-4C12-AAA7-671FCFCD1B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r="1916"/>
            <a:stretch>
              <a:fillRect/>
            </a:stretch>
          </p:blipFill>
          <p:spPr bwMode="auto">
            <a:xfrm>
              <a:off x="-7554" y="4173911"/>
              <a:ext cx="1278002" cy="676096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  <p:pic>
          <p:nvPicPr>
            <p:cNvPr id="9" name="Picture 2" descr="C:\Users\D c\Desktop\NurulHM\Picture\images.jpg">
              <a:extLst>
                <a:ext uri="{FF2B5EF4-FFF2-40B4-BE49-F238E27FC236}">
                  <a16:creationId xmlns:a16="http://schemas.microsoft.com/office/drawing/2014/main" id="{C548225A-5940-4D4F-B5B8-61989833C6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r="1916"/>
            <a:stretch>
              <a:fillRect/>
            </a:stretch>
          </p:blipFill>
          <p:spPr bwMode="auto">
            <a:xfrm>
              <a:off x="1349709" y="4184461"/>
              <a:ext cx="1278002" cy="676096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  <p:pic>
          <p:nvPicPr>
            <p:cNvPr id="10" name="Picture 2" descr="C:\Users\D c\Desktop\NurulHM\Picture\images.jpg">
              <a:extLst>
                <a:ext uri="{FF2B5EF4-FFF2-40B4-BE49-F238E27FC236}">
                  <a16:creationId xmlns:a16="http://schemas.microsoft.com/office/drawing/2014/main" id="{D5B23DCA-C222-4EDB-A2C3-9A61400F03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r="1916"/>
            <a:stretch>
              <a:fillRect/>
            </a:stretch>
          </p:blipFill>
          <p:spPr bwMode="auto">
            <a:xfrm>
              <a:off x="2683009" y="4163671"/>
              <a:ext cx="1278002" cy="676096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  <p:pic>
          <p:nvPicPr>
            <p:cNvPr id="11" name="Picture 2" descr="C:\Users\D c\Desktop\NurulHM\Picture\images.jpg">
              <a:extLst>
                <a:ext uri="{FF2B5EF4-FFF2-40B4-BE49-F238E27FC236}">
                  <a16:creationId xmlns:a16="http://schemas.microsoft.com/office/drawing/2014/main" id="{43174BCE-E552-4F3F-B853-AF6AD39E14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r="1916"/>
            <a:stretch>
              <a:fillRect/>
            </a:stretch>
          </p:blipFill>
          <p:spPr bwMode="auto">
            <a:xfrm>
              <a:off x="4025525" y="4155163"/>
              <a:ext cx="1278002" cy="676096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  <p:pic>
          <p:nvPicPr>
            <p:cNvPr id="12" name="Picture 2" descr="C:\Users\D c\Desktop\NurulHM\Picture\images.jpg">
              <a:extLst>
                <a:ext uri="{FF2B5EF4-FFF2-40B4-BE49-F238E27FC236}">
                  <a16:creationId xmlns:a16="http://schemas.microsoft.com/office/drawing/2014/main" id="{8FEA252A-DCC8-4D38-B7F0-E0778E0F6D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r="1916"/>
            <a:stretch>
              <a:fillRect/>
            </a:stretch>
          </p:blipFill>
          <p:spPr bwMode="auto">
            <a:xfrm>
              <a:off x="6677641" y="4155163"/>
              <a:ext cx="1278002" cy="676096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  <p:pic>
          <p:nvPicPr>
            <p:cNvPr id="13" name="Picture 2" descr="C:\Users\D c\Desktop\NurulHM\Picture\images.jpg">
              <a:extLst>
                <a:ext uri="{FF2B5EF4-FFF2-40B4-BE49-F238E27FC236}">
                  <a16:creationId xmlns:a16="http://schemas.microsoft.com/office/drawing/2014/main" id="{6D95D76D-1625-4263-B530-2E51F96C9A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r="1916"/>
            <a:stretch>
              <a:fillRect/>
            </a:stretch>
          </p:blipFill>
          <p:spPr bwMode="auto">
            <a:xfrm>
              <a:off x="6626997" y="3442307"/>
              <a:ext cx="1278002" cy="676096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  <p:pic>
          <p:nvPicPr>
            <p:cNvPr id="14" name="Picture 2" descr="C:\Users\D c\Desktop\NurulHM\Picture\images.jpg">
              <a:extLst>
                <a:ext uri="{FF2B5EF4-FFF2-40B4-BE49-F238E27FC236}">
                  <a16:creationId xmlns:a16="http://schemas.microsoft.com/office/drawing/2014/main" id="{9F353676-EF89-40EE-8E42-1D423B9B54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r="1916"/>
            <a:stretch>
              <a:fillRect/>
            </a:stretch>
          </p:blipFill>
          <p:spPr bwMode="auto">
            <a:xfrm>
              <a:off x="5326261" y="3442307"/>
              <a:ext cx="1278002" cy="676096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  <p:pic>
          <p:nvPicPr>
            <p:cNvPr id="15" name="Picture 2" descr="C:\Users\D c\Desktop\NurulHM\Picture\images.jpg">
              <a:extLst>
                <a:ext uri="{FF2B5EF4-FFF2-40B4-BE49-F238E27FC236}">
                  <a16:creationId xmlns:a16="http://schemas.microsoft.com/office/drawing/2014/main" id="{8433AA92-2F53-437B-85A8-DA53860EB3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r="1916"/>
            <a:stretch>
              <a:fillRect/>
            </a:stretch>
          </p:blipFill>
          <p:spPr bwMode="auto">
            <a:xfrm>
              <a:off x="5368041" y="4163671"/>
              <a:ext cx="1278002" cy="676096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ECD545F-40B8-471B-8EE8-F05F1245441F}"/>
              </a:ext>
            </a:extLst>
          </p:cNvPr>
          <p:cNvGrpSpPr/>
          <p:nvPr/>
        </p:nvGrpSpPr>
        <p:grpSpPr>
          <a:xfrm>
            <a:off x="247823" y="231041"/>
            <a:ext cx="7259999" cy="1524348"/>
            <a:chOff x="91101" y="2504487"/>
            <a:chExt cx="6903724" cy="1756482"/>
          </a:xfrm>
        </p:grpSpPr>
        <p:pic>
          <p:nvPicPr>
            <p:cNvPr id="29" name="Picture 3" descr="C:\Users\D c\Desktop\Nishy\Picture\flower5.jpg">
              <a:extLst>
                <a:ext uri="{FF2B5EF4-FFF2-40B4-BE49-F238E27FC236}">
                  <a16:creationId xmlns:a16="http://schemas.microsoft.com/office/drawing/2014/main" id="{00B6C017-864B-4D13-9F32-62A7012DBB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20000" b="4363"/>
            <a:stretch>
              <a:fillRect/>
            </a:stretch>
          </p:blipFill>
          <p:spPr bwMode="auto">
            <a:xfrm rot="10800000">
              <a:off x="91101" y="2558248"/>
              <a:ext cx="12192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pic>
          <p:nvPicPr>
            <p:cNvPr id="30" name="Picture 3" descr="C:\Users\D c\Desktop\Nishy\Picture\flower5.jpg">
              <a:extLst>
                <a:ext uri="{FF2B5EF4-FFF2-40B4-BE49-F238E27FC236}">
                  <a16:creationId xmlns:a16="http://schemas.microsoft.com/office/drawing/2014/main" id="{D59F0AF7-D317-4A2C-8A1B-ACD1FA233C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20000" b="4363"/>
            <a:stretch>
              <a:fillRect/>
            </a:stretch>
          </p:blipFill>
          <p:spPr bwMode="auto">
            <a:xfrm rot="10800000">
              <a:off x="120866" y="3422769"/>
              <a:ext cx="12192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pic>
          <p:nvPicPr>
            <p:cNvPr id="31" name="Picture 3" descr="C:\Users\D c\Desktop\Nishy\Picture\flower5.jpg">
              <a:extLst>
                <a:ext uri="{FF2B5EF4-FFF2-40B4-BE49-F238E27FC236}">
                  <a16:creationId xmlns:a16="http://schemas.microsoft.com/office/drawing/2014/main" id="{39CCD230-5F46-4FFF-A3C7-FEBEB263E3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20000" b="4363"/>
            <a:stretch>
              <a:fillRect/>
            </a:stretch>
          </p:blipFill>
          <p:spPr bwMode="auto">
            <a:xfrm rot="10800000">
              <a:off x="1143942" y="3409647"/>
              <a:ext cx="12192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pic>
          <p:nvPicPr>
            <p:cNvPr id="32" name="Picture 3" descr="C:\Users\D c\Desktop\Nishy\Picture\flower5.jpg">
              <a:extLst>
                <a:ext uri="{FF2B5EF4-FFF2-40B4-BE49-F238E27FC236}">
                  <a16:creationId xmlns:a16="http://schemas.microsoft.com/office/drawing/2014/main" id="{932742D4-72A6-402C-B7EF-41A7432834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20000" b="4363"/>
            <a:stretch>
              <a:fillRect/>
            </a:stretch>
          </p:blipFill>
          <p:spPr bwMode="auto">
            <a:xfrm rot="10800000">
              <a:off x="2333378" y="3367660"/>
              <a:ext cx="12192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pic>
          <p:nvPicPr>
            <p:cNvPr id="33" name="Picture 3" descr="C:\Users\D c\Desktop\Nishy\Picture\flower5.jpg">
              <a:extLst>
                <a:ext uri="{FF2B5EF4-FFF2-40B4-BE49-F238E27FC236}">
                  <a16:creationId xmlns:a16="http://schemas.microsoft.com/office/drawing/2014/main" id="{F74DAE64-49B9-47E8-88C6-923E280EEA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20000" b="4363"/>
            <a:stretch>
              <a:fillRect/>
            </a:stretch>
          </p:blipFill>
          <p:spPr bwMode="auto">
            <a:xfrm rot="10800000">
              <a:off x="3352800" y="3325673"/>
              <a:ext cx="12192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pic>
          <p:nvPicPr>
            <p:cNvPr id="34" name="Picture 3" descr="C:\Users\D c\Desktop\Nishy\Picture\flower5.jpg">
              <a:extLst>
                <a:ext uri="{FF2B5EF4-FFF2-40B4-BE49-F238E27FC236}">
                  <a16:creationId xmlns:a16="http://schemas.microsoft.com/office/drawing/2014/main" id="{4632C533-A43B-4C5F-B84F-8CE0F50FE6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20000" b="4363"/>
            <a:stretch>
              <a:fillRect/>
            </a:stretch>
          </p:blipFill>
          <p:spPr bwMode="auto">
            <a:xfrm rot="10800000">
              <a:off x="4517755" y="3297716"/>
              <a:ext cx="12192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pic>
          <p:nvPicPr>
            <p:cNvPr id="37" name="Picture 3" descr="C:\Users\D c\Desktop\Nishy\Picture\flower5.jpg">
              <a:extLst>
                <a:ext uri="{FF2B5EF4-FFF2-40B4-BE49-F238E27FC236}">
                  <a16:creationId xmlns:a16="http://schemas.microsoft.com/office/drawing/2014/main" id="{AA4CED4C-CBED-4DF4-B1F6-D37472394A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20000" b="4363"/>
            <a:stretch>
              <a:fillRect/>
            </a:stretch>
          </p:blipFill>
          <p:spPr bwMode="auto">
            <a:xfrm rot="10800000">
              <a:off x="1281010" y="2514002"/>
              <a:ext cx="12192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pic>
          <p:nvPicPr>
            <p:cNvPr id="38" name="Picture 3" descr="C:\Users\D c\Desktop\Nishy\Picture\flower5.jpg">
              <a:extLst>
                <a:ext uri="{FF2B5EF4-FFF2-40B4-BE49-F238E27FC236}">
                  <a16:creationId xmlns:a16="http://schemas.microsoft.com/office/drawing/2014/main" id="{19E8D252-C25A-42CF-B4D5-E4AA781F38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20000" b="4363"/>
            <a:stretch>
              <a:fillRect/>
            </a:stretch>
          </p:blipFill>
          <p:spPr bwMode="auto">
            <a:xfrm rot="10800000">
              <a:off x="2363143" y="2543488"/>
              <a:ext cx="12192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pic>
          <p:nvPicPr>
            <p:cNvPr id="39" name="Picture 3" descr="C:\Users\D c\Desktop\Nishy\Picture\flower5.jpg">
              <a:extLst>
                <a:ext uri="{FF2B5EF4-FFF2-40B4-BE49-F238E27FC236}">
                  <a16:creationId xmlns:a16="http://schemas.microsoft.com/office/drawing/2014/main" id="{1F13EC17-A556-418B-941E-6188E724D9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20000" b="4363"/>
            <a:stretch>
              <a:fillRect/>
            </a:stretch>
          </p:blipFill>
          <p:spPr bwMode="auto">
            <a:xfrm rot="10800000">
              <a:off x="3511365" y="2515530"/>
              <a:ext cx="12192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pic>
          <p:nvPicPr>
            <p:cNvPr id="40" name="Picture 3" descr="C:\Users\D c\Desktop\Nishy\Picture\flower5.jpg">
              <a:extLst>
                <a:ext uri="{FF2B5EF4-FFF2-40B4-BE49-F238E27FC236}">
                  <a16:creationId xmlns:a16="http://schemas.microsoft.com/office/drawing/2014/main" id="{E2AA36F4-D4CF-4165-86CC-0436AC104A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20000" b="4363"/>
            <a:stretch>
              <a:fillRect/>
            </a:stretch>
          </p:blipFill>
          <p:spPr bwMode="auto">
            <a:xfrm rot="10800000">
              <a:off x="4627403" y="2522353"/>
              <a:ext cx="12192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pic>
          <p:nvPicPr>
            <p:cNvPr id="41" name="Picture 3" descr="C:\Users\D c\Desktop\Nishy\Picture\flower5.jpg">
              <a:extLst>
                <a:ext uri="{FF2B5EF4-FFF2-40B4-BE49-F238E27FC236}">
                  <a16:creationId xmlns:a16="http://schemas.microsoft.com/office/drawing/2014/main" id="{707A1DA2-C29C-4F05-A793-8D38941BF2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20000" b="4363"/>
            <a:stretch>
              <a:fillRect/>
            </a:stretch>
          </p:blipFill>
          <p:spPr bwMode="auto">
            <a:xfrm rot="10800000">
              <a:off x="5775625" y="2504487"/>
              <a:ext cx="12192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A13F15B-92BD-4EE7-9931-2A52840C9DB8}"/>
              </a:ext>
            </a:extLst>
          </p:cNvPr>
          <p:cNvGrpSpPr/>
          <p:nvPr/>
        </p:nvGrpSpPr>
        <p:grpSpPr>
          <a:xfrm>
            <a:off x="93940" y="3723297"/>
            <a:ext cx="7594354" cy="1386208"/>
            <a:chOff x="142257" y="3269516"/>
            <a:chExt cx="7245448" cy="1349632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4F64BEDD-1AA1-4C1F-A15C-5BEE9CFFD68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57" y="3380190"/>
              <a:ext cx="1076920" cy="61648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F4D1734F-4037-489B-82A1-A40579CBE5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545" y="4002659"/>
              <a:ext cx="1076920" cy="61648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E6A8A6A1-0753-4302-B635-4453CBD009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304" y="3357895"/>
              <a:ext cx="1076920" cy="61648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033BBE15-63C1-4476-B583-76950E001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9215" y="3986578"/>
              <a:ext cx="1076920" cy="61648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B77FC479-23C3-4079-98FD-7ABD1823F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4224" y="3361899"/>
              <a:ext cx="1076920" cy="61648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7A285C0F-D2B9-49D5-896E-2ACB616312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96" y="3959159"/>
              <a:ext cx="1076920" cy="61648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862FCEEE-6D74-46AB-80E9-99AD028D4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128" y="3326116"/>
              <a:ext cx="1076920" cy="61648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A7DE98A2-3A3A-4441-8D0F-1FDFDE73E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4679" y="3357895"/>
              <a:ext cx="1076920" cy="61648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16C45F7E-F7A0-49B9-9E0B-EA2F19C856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8527" y="3352056"/>
              <a:ext cx="1076920" cy="61648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146E6B93-EAA4-4F87-8864-DA238D8C5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6767" y="3977562"/>
              <a:ext cx="1076920" cy="61648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FDFEA5DD-AF30-4E75-A20E-6FEB5B31C2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994" y="3968545"/>
              <a:ext cx="1076920" cy="61648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FB2D0F2E-1E16-47F7-884C-ED5A3E7979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5561" y="3944495"/>
              <a:ext cx="1076920" cy="61648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56D56859-9126-4A5D-9BA2-64F46BA4F5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785" y="3269516"/>
              <a:ext cx="1076920" cy="61648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</p:pic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8D398D3E-30E4-4474-B3F3-4A5CA7094BD4}"/>
              </a:ext>
            </a:extLst>
          </p:cNvPr>
          <p:cNvGrpSpPr/>
          <p:nvPr/>
        </p:nvGrpSpPr>
        <p:grpSpPr>
          <a:xfrm>
            <a:off x="229657" y="5143644"/>
            <a:ext cx="6628343" cy="1641950"/>
            <a:chOff x="85619" y="4448736"/>
            <a:chExt cx="5968361" cy="1816341"/>
          </a:xfrm>
        </p:grpSpPr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95DAAC02-B0D4-4828-B495-4C92347363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19" y="4518532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D29B9930-EB4C-46B5-9D59-7B074A6CE5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990" y="4509527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392EB382-E012-4D4D-895E-80E05B1E8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6" y="5346565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A6CB9B09-2DF4-40B8-8ADD-50319E23475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167" y="5367248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BD7A699C-FDBB-43EF-AAAA-AF7889409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6468" y="5304571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DB3480E3-BD79-4EFD-9074-5A93EC950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0941" y="5272276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14E4BB9B-4C2C-4705-A9A6-D28AC4635F8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8074" y="5332013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DF3E30B9-A014-4D9B-821F-BA2D697B8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2193" y="4527510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707261CC-2338-4281-9618-B95AA69A5F5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6287" y="4513157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51E4522F-DF0B-43F3-B3DB-4E8BDB71DB1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6982" y="4476415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5F317405-012F-4064-92E4-EBFC179C7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9011" y="4494786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  <p:pic>
          <p:nvPicPr>
            <p:cNvPr id="104" name="Picture 103">
              <a:extLst>
                <a:ext uri="{FF2B5EF4-FFF2-40B4-BE49-F238E27FC236}">
                  <a16:creationId xmlns:a16="http://schemas.microsoft.com/office/drawing/2014/main" id="{B2D03033-24DB-4203-B628-845F222725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7269" y="5323750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  <p:pic>
          <p:nvPicPr>
            <p:cNvPr id="107" name="Picture 106">
              <a:extLst>
                <a:ext uri="{FF2B5EF4-FFF2-40B4-BE49-F238E27FC236}">
                  <a16:creationId xmlns:a16="http://schemas.microsoft.com/office/drawing/2014/main" id="{5DFEBFC9-9B79-47F7-A43B-5199B1663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6151" y="5180903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0364820F-37DE-4BBD-90A5-A7C20437EA8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7367" y="4448736"/>
              <a:ext cx="897829" cy="897829"/>
            </a:xfrm>
            <a:prstGeom prst="rect">
              <a:avLst/>
            </a:prstGeom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</p:pic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93561466-9747-4DDD-A77F-0A91358BB5A3}"/>
              </a:ext>
            </a:extLst>
          </p:cNvPr>
          <p:cNvSpPr txBox="1"/>
          <p:nvPr/>
        </p:nvSpPr>
        <p:spPr>
          <a:xfrm>
            <a:off x="8128723" y="5685320"/>
            <a:ext cx="873548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১১ </a:t>
            </a:r>
            <a:r>
              <a:rPr lang="bn-IN" sz="4800" dirty="0"/>
              <a:t> </a:t>
            </a:r>
            <a:endParaRPr lang="en-US" sz="48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F59486-88DC-47F4-A9AE-AD43CB2E6356}"/>
              </a:ext>
            </a:extLst>
          </p:cNvPr>
          <p:cNvSpPr txBox="1"/>
          <p:nvPr/>
        </p:nvSpPr>
        <p:spPr>
          <a:xfrm>
            <a:off x="8183636" y="3813626"/>
            <a:ext cx="851314" cy="83099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94BDD17-A567-46AC-ADC1-9F995D56559A}"/>
              </a:ext>
            </a:extLst>
          </p:cNvPr>
          <p:cNvSpPr txBox="1"/>
          <p:nvPr/>
        </p:nvSpPr>
        <p:spPr>
          <a:xfrm>
            <a:off x="8165022" y="2170283"/>
            <a:ext cx="888541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১৩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D8831F2-256C-4F25-8922-B0B7A26DCD03}"/>
              </a:ext>
            </a:extLst>
          </p:cNvPr>
          <p:cNvSpPr txBox="1"/>
          <p:nvPr/>
        </p:nvSpPr>
        <p:spPr>
          <a:xfrm>
            <a:off x="8151998" y="256601"/>
            <a:ext cx="821937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১৪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7" name="Straight Arrow Connector 76"/>
          <p:cNvCxnSpPr>
            <a:cxnSpLocks/>
            <a:stCxn id="55" idx="3"/>
          </p:cNvCxnSpPr>
          <p:nvPr/>
        </p:nvCxnSpPr>
        <p:spPr>
          <a:xfrm flipV="1">
            <a:off x="6760442" y="2760962"/>
            <a:ext cx="1436374" cy="1972204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757429" y="749168"/>
            <a:ext cx="2601708" cy="4936152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cxnSpLocks/>
            <a:endCxn id="116" idx="2"/>
          </p:cNvCxnSpPr>
          <p:nvPr/>
        </p:nvCxnSpPr>
        <p:spPr>
          <a:xfrm flipV="1">
            <a:off x="6760442" y="1087598"/>
            <a:ext cx="1802525" cy="4597722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cxnSpLocks/>
          </p:cNvCxnSpPr>
          <p:nvPr/>
        </p:nvCxnSpPr>
        <p:spPr>
          <a:xfrm>
            <a:off x="7139626" y="2805900"/>
            <a:ext cx="1140352" cy="171197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521554" y="632700"/>
            <a:ext cx="354035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মিলকরন</a:t>
            </a:r>
            <a:endParaRPr lang="bn-BD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2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5" grpId="0" animBg="1"/>
      <p:bldP spid="116" grpId="0" animBg="1"/>
      <p:bldP spid="71" grpId="0" animBg="1"/>
      <p:bldP spid="7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133600" y="519122"/>
            <a:ext cx="5029200" cy="16764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743200"/>
            <a:ext cx="891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৫টি দলে বিভক্ত হয়ে ১ থেকে  ১১, ১২, ১৩,১৪,১৫ পর্যন্ত গণণা করবে(মার্বেল,বিচি ও কাঠি দিয়ে)।  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0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6705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9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200400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শ্রেণিকক্ষে বাস্তব উপকরণ গণণা করতে দিয়ে।  </a:t>
            </a:r>
            <a:endParaRPr lang="bn-BD" sz="6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49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685800" y="304800"/>
            <a:ext cx="7848600" cy="6172200"/>
          </a:xfrm>
          <a:prstGeom prst="bevel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9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" y="-53637"/>
            <a:ext cx="9140952" cy="66031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228600"/>
            <a:ext cx="5029200" cy="656939"/>
          </a:xfrm>
          <a:prstGeom prst="ellipse">
            <a:avLst/>
          </a:prstGeom>
          <a:solidFill>
            <a:srgbClr val="FF00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5886" y="1024461"/>
            <a:ext cx="3921314" cy="1200329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 এম মজিবুর রহমান</a:t>
            </a:r>
          </a:p>
          <a:p>
            <a:pPr algn="ctr"/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1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আশরাফাবাদ</a:t>
            </a:r>
            <a:r>
              <a:rPr lang="en-US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1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মোহাম্মদপুর</a:t>
            </a:r>
            <a:r>
              <a:rPr lang="en-US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1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5256" y="1024461"/>
            <a:ext cx="4102227" cy="120032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মোঃ আব্দুল মান্নান</a:t>
            </a:r>
          </a:p>
          <a:p>
            <a:pPr algn="ctr"/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1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বাস্তা</a:t>
            </a:r>
            <a:r>
              <a:rPr lang="en-US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1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ধামরাই</a:t>
            </a:r>
            <a:r>
              <a:rPr lang="en-US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1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5489" y="2590800"/>
            <a:ext cx="3709415" cy="1569660"/>
          </a:xfrm>
          <a:prstGeom prst="rect">
            <a:avLst/>
          </a:prstGeom>
          <a:solidFill>
            <a:srgbClr val="7030A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নাদিরা</a:t>
            </a:r>
            <a:r>
              <a:rPr lang="en-US" sz="2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মুশতারী  </a:t>
            </a:r>
            <a:endParaRPr lang="en-US" sz="2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1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1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ধানম</a:t>
            </a:r>
            <a:r>
              <a:rPr lang="bn-IN" sz="1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ন্ডি ২ নং</a:t>
            </a:r>
            <a:r>
              <a:rPr lang="en-US" sz="1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1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1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1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ধানম</a:t>
            </a:r>
            <a:r>
              <a:rPr lang="bn-IN" sz="1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ন্ডি</a:t>
            </a:r>
            <a:r>
              <a:rPr lang="en-US" sz="1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1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1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/>
              <a:t> </a:t>
            </a:r>
            <a:endParaRPr lang="bn-BD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15256" y="2598040"/>
            <a:ext cx="3895344" cy="1631216"/>
          </a:xfrm>
          <a:prstGeom prst="rect">
            <a:avLst/>
          </a:prstGeom>
          <a:solidFill>
            <a:srgbClr val="002060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000" dirty="0">
                <a:solidFill>
                  <a:srgbClr val="FFFF00"/>
                </a:solidFill>
              </a:rPr>
              <a:t>শাহিনুর আক্তার</a:t>
            </a:r>
          </a:p>
          <a:p>
            <a:pPr algn="ctr"/>
            <a:r>
              <a:rPr lang="en-US" sz="2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গাবতলী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মিরপুর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20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53156" y="4602506"/>
            <a:ext cx="2942844" cy="1754326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solidFill>
                  <a:schemeClr val="bg1"/>
                </a:solidFill>
              </a:rPr>
              <a:t>সঞ্চিতা পাল </a:t>
            </a:r>
          </a:p>
          <a:p>
            <a:pPr algn="ctr"/>
            <a:r>
              <a:rPr lang="en-US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ধামালকোড</a:t>
            </a:r>
            <a:r>
              <a:rPr lang="en-US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সেনানিবাস</a:t>
            </a:r>
            <a:r>
              <a:rPr lang="en-US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dirty="0"/>
          </a:p>
          <a:p>
            <a:pPr algn="ctr"/>
            <a:endParaRPr lang="bn-B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6" grpId="0" animBg="1"/>
      <p:bldP spid="17" grpId="0" animBg="1"/>
      <p:bldP spid="1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5410200"/>
          </a:xfrm>
          <a:blipFill>
            <a:blip r:embed="rId2" cstate="print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sz="96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পাঠপরিচিতি</a:t>
            </a:r>
            <a:br>
              <a:rPr lang="bn-BD" sz="4400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</a:br>
            <a:r>
              <a:rPr lang="bn-BD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60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প্রাথমিক গণিত </a:t>
            </a:r>
            <a:br>
              <a:rPr lang="bn-BD" sz="60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</a:br>
            <a:r>
              <a:rPr lang="bn-BD" sz="6000" b="1" dirty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শ্রেণিঃ প্রথম </a:t>
            </a:r>
            <a:br>
              <a:rPr lang="bn-BD" sz="6000" b="1" dirty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</a:b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সংখ্যা(১১ থেকে ২০) </a:t>
            </a:r>
            <a:r>
              <a:rPr lang="bn-BD" sz="60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  </a:t>
            </a:r>
            <a:br>
              <a:rPr lang="bn-IN" sz="60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</a:br>
            <a:r>
              <a:rPr lang="bn-BD" sz="6000" b="1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পাঠ্যাংশঃ </a:t>
            </a:r>
            <a:r>
              <a:rPr lang="bn-IN" sz="6000" b="1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১১ থেকে ১৫</a:t>
            </a:r>
            <a:endParaRPr lang="en-US" sz="4400" b="1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295400" y="304800"/>
            <a:ext cx="6553200" cy="16002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8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ctr"/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2162175"/>
            <a:ext cx="8229600" cy="3124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7032" y="2206752"/>
            <a:ext cx="8153400" cy="30469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200" dirty="0">
              <a:latin typeface="SutonnyMJ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SutonnyMJ" pitchFamily="2" charset="0"/>
                <a:cs typeface="NikoshBAN" panose="02000000000000000000" pitchFamily="2" charset="0"/>
              </a:rPr>
              <a:t>১। ২.1.2 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১০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৫০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বাস্তব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উপকরন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গণনা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করতে</a:t>
            </a:r>
            <a:endParaRPr lang="en-US" sz="3200" dirty="0">
              <a:latin typeface="SutonnyMJ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২। ২.3. 1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দশের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গুচ্ছ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(১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৫০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উপকরন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গণনা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৩। ৩.2.1  1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৫০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গণনা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SutonnyMJ" pitchFamily="2" charset="0"/>
                <a:cs typeface="NikoshBAN" panose="02000000000000000000" pitchFamily="2" charset="0"/>
              </a:rPr>
              <a:t> ।  </a:t>
            </a:r>
            <a:endParaRPr lang="bn-BD" sz="3200" dirty="0">
              <a:latin typeface="SutonnyMJ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 c\Desktop\Nishy\Picture\Apple9.jpg">
            <a:extLst>
              <a:ext uri="{FF2B5EF4-FFF2-40B4-BE49-F238E27FC236}">
                <a16:creationId xmlns:a16="http://schemas.microsoft.com/office/drawing/2014/main" id="{7C5F86AA-F4F6-4D1E-B976-9A6066A2C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3076" t="15468" r="14616" b="12590"/>
          <a:stretch>
            <a:fillRect/>
          </a:stretch>
        </p:blipFill>
        <p:spPr bwMode="auto">
          <a:xfrm>
            <a:off x="2207747" y="57463"/>
            <a:ext cx="990600" cy="1053830"/>
          </a:xfrm>
          <a:prstGeom prst="rect">
            <a:avLst/>
          </a:prstGeom>
          <a:noFill/>
        </p:spPr>
      </p:pic>
      <p:pic>
        <p:nvPicPr>
          <p:cNvPr id="3" name="Picture 2" descr="C:\Users\D c\Desktop\Nishy\Picture\Apple9.jpg">
            <a:extLst>
              <a:ext uri="{FF2B5EF4-FFF2-40B4-BE49-F238E27FC236}">
                <a16:creationId xmlns:a16="http://schemas.microsoft.com/office/drawing/2014/main" id="{0275EB23-C357-4B1F-91D0-2854B46E7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3076" t="15468" r="14616" b="12590"/>
          <a:stretch>
            <a:fillRect/>
          </a:stretch>
        </p:blipFill>
        <p:spPr bwMode="auto">
          <a:xfrm>
            <a:off x="3968408" y="1337466"/>
            <a:ext cx="990600" cy="1053830"/>
          </a:xfrm>
          <a:prstGeom prst="rect">
            <a:avLst/>
          </a:prstGeom>
          <a:noFill/>
        </p:spPr>
      </p:pic>
      <p:pic>
        <p:nvPicPr>
          <p:cNvPr id="4" name="Picture 2" descr="C:\Users\D c\Desktop\Nishy\Picture\Apple9.jpg">
            <a:extLst>
              <a:ext uri="{FF2B5EF4-FFF2-40B4-BE49-F238E27FC236}">
                <a16:creationId xmlns:a16="http://schemas.microsoft.com/office/drawing/2014/main" id="{C2DFFCEA-8C2D-44E9-BD74-7F7712C7D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3076" t="15468" r="14616" b="12590"/>
          <a:stretch>
            <a:fillRect/>
          </a:stretch>
        </p:blipFill>
        <p:spPr bwMode="auto">
          <a:xfrm>
            <a:off x="2207747" y="1352863"/>
            <a:ext cx="990600" cy="1053830"/>
          </a:xfrm>
          <a:prstGeom prst="rect">
            <a:avLst/>
          </a:prstGeom>
          <a:noFill/>
        </p:spPr>
      </p:pic>
      <p:pic>
        <p:nvPicPr>
          <p:cNvPr id="5" name="Picture 2" descr="C:\Users\D c\Desktop\Nishy\Picture\Apple9.jpg">
            <a:extLst>
              <a:ext uri="{FF2B5EF4-FFF2-40B4-BE49-F238E27FC236}">
                <a16:creationId xmlns:a16="http://schemas.microsoft.com/office/drawing/2014/main" id="{70E57959-44C1-47BE-8D3E-D94B8EF59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3076" t="15468" r="14616" b="12590"/>
          <a:stretch>
            <a:fillRect/>
          </a:stretch>
        </p:blipFill>
        <p:spPr bwMode="auto">
          <a:xfrm>
            <a:off x="3968408" y="2902085"/>
            <a:ext cx="990600" cy="1053830"/>
          </a:xfrm>
          <a:prstGeom prst="rect">
            <a:avLst/>
          </a:prstGeom>
          <a:noFill/>
        </p:spPr>
      </p:pic>
      <p:pic>
        <p:nvPicPr>
          <p:cNvPr id="6" name="Picture 2" descr="C:\Users\D c\Desktop\Nishy\Picture\Apple9.jpg">
            <a:extLst>
              <a:ext uri="{FF2B5EF4-FFF2-40B4-BE49-F238E27FC236}">
                <a16:creationId xmlns:a16="http://schemas.microsoft.com/office/drawing/2014/main" id="{AE82A554-7B5C-4986-97EC-53EFA9E22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3076" t="15468" r="14616" b="12590"/>
          <a:stretch>
            <a:fillRect/>
          </a:stretch>
        </p:blipFill>
        <p:spPr bwMode="auto">
          <a:xfrm>
            <a:off x="2221634" y="2902085"/>
            <a:ext cx="990600" cy="1053830"/>
          </a:xfrm>
          <a:prstGeom prst="rect">
            <a:avLst/>
          </a:prstGeom>
          <a:noFill/>
        </p:spPr>
      </p:pic>
      <p:pic>
        <p:nvPicPr>
          <p:cNvPr id="7" name="Picture 2" descr="C:\Users\D c\Desktop\Nishy\Picture\Apple9.jpg">
            <a:extLst>
              <a:ext uri="{FF2B5EF4-FFF2-40B4-BE49-F238E27FC236}">
                <a16:creationId xmlns:a16="http://schemas.microsoft.com/office/drawing/2014/main" id="{D189D496-E5A0-45DF-8E33-0E4AAD9AD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3076" t="15468" r="14616" b="12590"/>
          <a:stretch>
            <a:fillRect/>
          </a:stretch>
        </p:blipFill>
        <p:spPr bwMode="auto">
          <a:xfrm>
            <a:off x="554060" y="2965352"/>
            <a:ext cx="990600" cy="1053830"/>
          </a:xfrm>
          <a:prstGeom prst="rect">
            <a:avLst/>
          </a:prstGeom>
          <a:noFill/>
        </p:spPr>
      </p:pic>
      <p:pic>
        <p:nvPicPr>
          <p:cNvPr id="8" name="Picture 2" descr="C:\Users\D c\Desktop\Nishy\Picture\Apple9.jpg">
            <a:extLst>
              <a:ext uri="{FF2B5EF4-FFF2-40B4-BE49-F238E27FC236}">
                <a16:creationId xmlns:a16="http://schemas.microsoft.com/office/drawing/2014/main" id="{E011EE84-F7D8-4F10-893D-9BCF1A891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3076" t="15468" r="14616" b="12590"/>
          <a:stretch>
            <a:fillRect/>
          </a:stretch>
        </p:blipFill>
        <p:spPr bwMode="auto">
          <a:xfrm>
            <a:off x="2386819" y="4724400"/>
            <a:ext cx="990600" cy="1053830"/>
          </a:xfrm>
          <a:prstGeom prst="rect">
            <a:avLst/>
          </a:prstGeom>
          <a:noFill/>
        </p:spPr>
      </p:pic>
      <p:pic>
        <p:nvPicPr>
          <p:cNvPr id="9" name="Picture 2" descr="C:\Users\D c\Desktop\Nishy\Picture\Apple9.jpg">
            <a:extLst>
              <a:ext uri="{FF2B5EF4-FFF2-40B4-BE49-F238E27FC236}">
                <a16:creationId xmlns:a16="http://schemas.microsoft.com/office/drawing/2014/main" id="{B5313B4C-9B58-4F8A-8B80-83D1D6F58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3076" t="15468" r="14616" b="12590"/>
          <a:stretch>
            <a:fillRect/>
          </a:stretch>
        </p:blipFill>
        <p:spPr bwMode="auto">
          <a:xfrm>
            <a:off x="4059482" y="4724400"/>
            <a:ext cx="990600" cy="1053830"/>
          </a:xfrm>
          <a:prstGeom prst="rect">
            <a:avLst/>
          </a:prstGeom>
          <a:noFill/>
        </p:spPr>
      </p:pic>
      <p:pic>
        <p:nvPicPr>
          <p:cNvPr id="10" name="Picture 2" descr="C:\Users\D c\Desktop\Nishy\Picture\Apple9.jpg">
            <a:extLst>
              <a:ext uri="{FF2B5EF4-FFF2-40B4-BE49-F238E27FC236}">
                <a16:creationId xmlns:a16="http://schemas.microsoft.com/office/drawing/2014/main" id="{ED59B077-DF50-499D-89DA-71E53E59C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3076" t="15468" r="14616" b="12590"/>
          <a:stretch>
            <a:fillRect/>
          </a:stretch>
        </p:blipFill>
        <p:spPr bwMode="auto">
          <a:xfrm>
            <a:off x="528783" y="4724400"/>
            <a:ext cx="990600" cy="1053830"/>
          </a:xfrm>
          <a:prstGeom prst="rect">
            <a:avLst/>
          </a:prstGeom>
          <a:noFill/>
        </p:spPr>
      </p:pic>
      <p:pic>
        <p:nvPicPr>
          <p:cNvPr id="11" name="Picture 2" descr="C:\Users\D c\Desktop\Nishy\Picture\Apple9.jpg">
            <a:extLst>
              <a:ext uri="{FF2B5EF4-FFF2-40B4-BE49-F238E27FC236}">
                <a16:creationId xmlns:a16="http://schemas.microsoft.com/office/drawing/2014/main" id="{E4F77091-6A95-4A84-A50F-7D68CFAB3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3076" t="15468" r="14616" b="12590"/>
          <a:stretch>
            <a:fillRect/>
          </a:stretch>
        </p:blipFill>
        <p:spPr bwMode="auto">
          <a:xfrm>
            <a:off x="554060" y="1337466"/>
            <a:ext cx="990600" cy="1053830"/>
          </a:xfrm>
          <a:prstGeom prst="rect">
            <a:avLst/>
          </a:prstGeom>
          <a:noFill/>
        </p:spPr>
      </p:pic>
      <p:sp>
        <p:nvSpPr>
          <p:cNvPr id="12" name="Rounded Rectangle 34">
            <a:extLst>
              <a:ext uri="{FF2B5EF4-FFF2-40B4-BE49-F238E27FC236}">
                <a16:creationId xmlns:a16="http://schemas.microsoft.com/office/drawing/2014/main" id="{21D56238-BAA1-43AA-9C1C-C17FE2846280}"/>
              </a:ext>
            </a:extLst>
          </p:cNvPr>
          <p:cNvSpPr/>
          <p:nvPr/>
        </p:nvSpPr>
        <p:spPr>
          <a:xfrm>
            <a:off x="5895684" y="3142882"/>
            <a:ext cx="2895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১০</a:t>
            </a:r>
          </a:p>
          <a:p>
            <a:pPr algn="ctr"/>
            <a:r>
              <a:rPr lang="bn-BD" sz="72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দশ </a:t>
            </a:r>
            <a:endParaRPr lang="en-US" sz="7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0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bn-BD" dirty="0"/>
          </a:p>
        </p:txBody>
      </p:sp>
      <p:sp>
        <p:nvSpPr>
          <p:cNvPr id="5" name="Oval 4"/>
          <p:cNvSpPr/>
          <p:nvPr/>
        </p:nvSpPr>
        <p:spPr>
          <a:xfrm>
            <a:off x="1181100" y="429064"/>
            <a:ext cx="6781800" cy="1447800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গণনাঃ</a:t>
            </a:r>
            <a:endParaRPr lang="bn-BD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419100" y="2133600"/>
            <a:ext cx="8305800" cy="32004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 থেকে ১৫ পর্যন্ত</a:t>
            </a:r>
            <a:endParaRPr lang="bn-BD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9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8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9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endParaRPr lang="bn-BD" sz="8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6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কাঠি</a:t>
            </a:r>
            <a:endParaRPr lang="en-US" sz="6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6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ব্যবহার করে ।</a:t>
            </a:r>
            <a:endParaRPr lang="en-US" sz="6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/>
          </a:p>
        </p:txBody>
      </p:sp>
    </p:spTree>
    <p:extLst>
      <p:ext uri="{BB962C8B-B14F-4D97-AF65-F5344CB8AC3E}">
        <p14:creationId xmlns:p14="http://schemas.microsoft.com/office/powerpoint/2010/main" val="1724632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847194" y="442916"/>
            <a:ext cx="3940865" cy="323848"/>
            <a:chOff x="271456" y="452437"/>
            <a:chExt cx="3940865" cy="323848"/>
          </a:xfrm>
          <a:solidFill>
            <a:srgbClr val="FFFF00"/>
          </a:solidFill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71456" y="457200"/>
              <a:ext cx="304800" cy="304800"/>
            </a:xfrm>
            <a:prstGeom prst="rect">
              <a:avLst/>
            </a:prstGeom>
            <a:grpFill/>
            <a:ln w="12700">
              <a:solidFill>
                <a:srgbClr val="FFC000"/>
              </a:solidFill>
            </a:ln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133783" y="452437"/>
              <a:ext cx="304800" cy="304800"/>
            </a:xfrm>
            <a:prstGeom prst="rect">
              <a:avLst/>
            </a:prstGeom>
            <a:grpFill/>
            <a:ln w="12700">
              <a:solidFill>
                <a:srgbClr val="FFC000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048913" y="452437"/>
              <a:ext cx="304800" cy="304800"/>
            </a:xfrm>
            <a:prstGeom prst="rect">
              <a:avLst/>
            </a:prstGeom>
            <a:grpFill/>
            <a:ln w="12700">
              <a:solidFill>
                <a:srgbClr val="FFC000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57218" y="452437"/>
              <a:ext cx="304800" cy="304800"/>
            </a:xfrm>
            <a:prstGeom prst="rect">
              <a:avLst/>
            </a:prstGeom>
            <a:grpFill/>
            <a:ln w="12700">
              <a:solidFill>
                <a:srgbClr val="FFC000"/>
              </a:solidFill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452671" y="452437"/>
              <a:ext cx="304800" cy="304800"/>
            </a:xfrm>
            <a:prstGeom prst="rect">
              <a:avLst/>
            </a:prstGeom>
            <a:grpFill/>
            <a:ln w="12700">
              <a:solidFill>
                <a:srgbClr val="FFC000"/>
              </a:solidFill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869883" y="466724"/>
              <a:ext cx="304800" cy="304800"/>
            </a:xfrm>
            <a:prstGeom prst="rect">
              <a:avLst/>
            </a:prstGeom>
            <a:grpFill/>
            <a:ln w="12700">
              <a:solidFill>
                <a:srgbClr val="FFC000"/>
              </a:solidFill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288698" y="452437"/>
              <a:ext cx="304800" cy="304800"/>
            </a:xfrm>
            <a:prstGeom prst="rect">
              <a:avLst/>
            </a:prstGeom>
            <a:grpFill/>
            <a:ln w="12700">
              <a:solidFill>
                <a:srgbClr val="FFC000"/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707513" y="471485"/>
              <a:ext cx="304800" cy="304800"/>
            </a:xfrm>
            <a:prstGeom prst="rect">
              <a:avLst/>
            </a:prstGeom>
            <a:grpFill/>
            <a:ln w="12700">
              <a:solidFill>
                <a:srgbClr val="FFC000"/>
              </a:solidFill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513284" y="452437"/>
              <a:ext cx="304800" cy="304800"/>
            </a:xfrm>
            <a:prstGeom prst="rect">
              <a:avLst/>
            </a:prstGeom>
            <a:grpFill/>
            <a:ln w="12700">
              <a:solidFill>
                <a:srgbClr val="FFC000"/>
              </a:solidFill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907521" y="466724"/>
              <a:ext cx="304800" cy="304800"/>
            </a:xfrm>
            <a:prstGeom prst="rect">
              <a:avLst/>
            </a:prstGeom>
            <a:grpFill/>
            <a:ln w="12700">
              <a:solidFill>
                <a:srgbClr val="FFC000"/>
              </a:solidFill>
            </a:ln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5" t="17880" r="18000" b="15011"/>
          <a:stretch/>
        </p:blipFill>
        <p:spPr>
          <a:xfrm>
            <a:off x="4952197" y="442916"/>
            <a:ext cx="304800" cy="304800"/>
          </a:xfrm>
          <a:prstGeom prst="rect">
            <a:avLst/>
          </a:prstGeom>
          <a:ln>
            <a:solidFill>
              <a:srgbClr val="FFC000"/>
            </a:solidFill>
          </a:ln>
        </p:spPr>
      </p:pic>
      <p:grpSp>
        <p:nvGrpSpPr>
          <p:cNvPr id="128" name="Group 127"/>
          <p:cNvGrpSpPr/>
          <p:nvPr/>
        </p:nvGrpSpPr>
        <p:grpSpPr>
          <a:xfrm>
            <a:off x="847194" y="1843105"/>
            <a:ext cx="3981539" cy="333372"/>
            <a:chOff x="271456" y="442913"/>
            <a:chExt cx="3981539" cy="333372"/>
          </a:xfrm>
        </p:grpSpPr>
        <p:pic>
          <p:nvPicPr>
            <p:cNvPr id="129" name="Picture 12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71456" y="457200"/>
              <a:ext cx="304800" cy="304800"/>
            </a:xfrm>
            <a:prstGeom prst="rect">
              <a:avLst/>
            </a:prstGeom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133783" y="452437"/>
              <a:ext cx="304800" cy="304800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048913" y="452437"/>
              <a:ext cx="304800" cy="304800"/>
            </a:xfrm>
            <a:prstGeom prst="rect">
              <a:avLst/>
            </a:prstGeom>
          </p:spPr>
        </p:pic>
        <p:pic>
          <p:nvPicPr>
            <p:cNvPr id="132" name="Picture 13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57218" y="452437"/>
              <a:ext cx="304800" cy="304800"/>
            </a:xfrm>
            <a:prstGeom prst="rect">
              <a:avLst/>
            </a:prstGeom>
          </p:spPr>
        </p:pic>
        <p:pic>
          <p:nvPicPr>
            <p:cNvPr id="133" name="Picture 13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452671" y="452437"/>
              <a:ext cx="304800" cy="304800"/>
            </a:xfrm>
            <a:prstGeom prst="rect">
              <a:avLst/>
            </a:prstGeom>
          </p:spPr>
        </p:pic>
        <p:pic>
          <p:nvPicPr>
            <p:cNvPr id="134" name="Picture 13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869883" y="466724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35" name="Picture 13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288698" y="452437"/>
              <a:ext cx="304800" cy="304800"/>
            </a:xfrm>
            <a:prstGeom prst="rect">
              <a:avLst/>
            </a:prstGeom>
          </p:spPr>
        </p:pic>
        <p:pic>
          <p:nvPicPr>
            <p:cNvPr id="136" name="Picture 13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707513" y="471485"/>
              <a:ext cx="304800" cy="304800"/>
            </a:xfrm>
            <a:prstGeom prst="rect">
              <a:avLst/>
            </a:prstGeom>
          </p:spPr>
        </p:pic>
        <p:pic>
          <p:nvPicPr>
            <p:cNvPr id="137" name="Picture 13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513284" y="452437"/>
              <a:ext cx="304800" cy="304800"/>
            </a:xfrm>
            <a:prstGeom prst="rect">
              <a:avLst/>
            </a:prstGeom>
          </p:spPr>
        </p:pic>
        <p:pic>
          <p:nvPicPr>
            <p:cNvPr id="138" name="Picture 13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907521" y="466724"/>
              <a:ext cx="304800" cy="304800"/>
            </a:xfrm>
            <a:prstGeom prst="rect">
              <a:avLst/>
            </a:prstGeom>
          </p:spPr>
        </p:pic>
        <p:pic>
          <p:nvPicPr>
            <p:cNvPr id="209" name="Picture 20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12130" y="447676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210" name="Picture 20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174457" y="442913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211" name="Picture 2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089587" y="442913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212" name="Picture 2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97892" y="442913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213" name="Picture 2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493345" y="442913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214" name="Picture 2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910557" y="457200"/>
              <a:ext cx="304800" cy="304800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</p:pic>
        <p:pic>
          <p:nvPicPr>
            <p:cNvPr id="215" name="Picture 2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329372" y="442913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216" name="Picture 21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748187" y="461961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217" name="Picture 21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553958" y="442913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218" name="Picture 21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948195" y="457200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</p:grpSp>
      <p:grpSp>
        <p:nvGrpSpPr>
          <p:cNvPr id="139" name="Group 138"/>
          <p:cNvGrpSpPr/>
          <p:nvPr/>
        </p:nvGrpSpPr>
        <p:grpSpPr>
          <a:xfrm>
            <a:off x="847194" y="3069440"/>
            <a:ext cx="3940865" cy="323848"/>
            <a:chOff x="271456" y="452437"/>
            <a:chExt cx="3940865" cy="323848"/>
          </a:xfrm>
        </p:grpSpPr>
        <p:pic>
          <p:nvPicPr>
            <p:cNvPr id="140" name="Picture 13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71456" y="457200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41" name="Picture 14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133783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42" name="Picture 14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048913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43" name="Picture 14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57218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44" name="Picture 14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452671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45" name="Picture 14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869883" y="466724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46" name="Picture 14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288698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47" name="Picture 14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707513" y="471485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48" name="Picture 14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513284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49" name="Picture 14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907521" y="466724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</p:grpSp>
      <p:grpSp>
        <p:nvGrpSpPr>
          <p:cNvPr id="161" name="Group 160"/>
          <p:cNvGrpSpPr/>
          <p:nvPr/>
        </p:nvGrpSpPr>
        <p:grpSpPr>
          <a:xfrm>
            <a:off x="847194" y="5310187"/>
            <a:ext cx="3940865" cy="323848"/>
            <a:chOff x="271456" y="452437"/>
            <a:chExt cx="3940865" cy="323848"/>
          </a:xfrm>
        </p:grpSpPr>
        <p:pic>
          <p:nvPicPr>
            <p:cNvPr id="162" name="Picture 16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71456" y="457200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63" name="Picture 16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133783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64" name="Picture 16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048913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65" name="Picture 16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57218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66" name="Picture 16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452671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67" name="Picture 16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869883" y="466724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68" name="Picture 16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288698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69" name="Picture 16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707513" y="471485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70" name="Picture 16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513284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71" name="Picture 17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907521" y="466724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</p:grpSp>
      <p:grpSp>
        <p:nvGrpSpPr>
          <p:cNvPr id="172" name="Group 171"/>
          <p:cNvGrpSpPr/>
          <p:nvPr/>
        </p:nvGrpSpPr>
        <p:grpSpPr>
          <a:xfrm>
            <a:off x="847194" y="4281490"/>
            <a:ext cx="3940865" cy="323848"/>
            <a:chOff x="271456" y="452437"/>
            <a:chExt cx="3940865" cy="323848"/>
          </a:xfrm>
        </p:grpSpPr>
        <p:pic>
          <p:nvPicPr>
            <p:cNvPr id="173" name="Picture 17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71456" y="457200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74" name="Picture 17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133783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75" name="Picture 17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048913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76" name="Picture 17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57218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77" name="Picture 17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452671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78" name="Picture 17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1869883" y="466724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79" name="Picture 17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288698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80" name="Picture 17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2707513" y="471485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81" name="Picture 18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513284" y="45243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82" name="Picture 18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3907521" y="466724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</p:grpSp>
      <p:grpSp>
        <p:nvGrpSpPr>
          <p:cNvPr id="200" name="Group 199"/>
          <p:cNvGrpSpPr/>
          <p:nvPr/>
        </p:nvGrpSpPr>
        <p:grpSpPr>
          <a:xfrm>
            <a:off x="5047088" y="1839545"/>
            <a:ext cx="820420" cy="308360"/>
            <a:chOff x="5689918" y="1852629"/>
            <a:chExt cx="820420" cy="308360"/>
          </a:xfrm>
        </p:grpSpPr>
        <p:pic>
          <p:nvPicPr>
            <p:cNvPr id="183" name="Picture 18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205538" y="1852629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84" name="Picture 18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5689918" y="1856189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</p:grpSp>
      <p:grpSp>
        <p:nvGrpSpPr>
          <p:cNvPr id="192" name="Group 191"/>
          <p:cNvGrpSpPr/>
          <p:nvPr/>
        </p:nvGrpSpPr>
        <p:grpSpPr>
          <a:xfrm>
            <a:off x="5027204" y="5336007"/>
            <a:ext cx="2136228" cy="319087"/>
            <a:chOff x="5600208" y="5310187"/>
            <a:chExt cx="2136228" cy="319087"/>
          </a:xfrm>
        </p:grpSpPr>
        <p:pic>
          <p:nvPicPr>
            <p:cNvPr id="187" name="Picture 18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7431636" y="531018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88" name="Picture 18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969673" y="5324474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89" name="Picture 18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512473" y="531018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90" name="Picture 18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055273" y="531018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91" name="Picture 19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5600208" y="5324474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</p:grpSp>
      <p:grpSp>
        <p:nvGrpSpPr>
          <p:cNvPr id="198" name="Group 197"/>
          <p:cNvGrpSpPr/>
          <p:nvPr/>
        </p:nvGrpSpPr>
        <p:grpSpPr>
          <a:xfrm>
            <a:off x="4998919" y="3083727"/>
            <a:ext cx="1212665" cy="323833"/>
            <a:chOff x="5745711" y="3064694"/>
            <a:chExt cx="1212665" cy="323833"/>
          </a:xfrm>
        </p:grpSpPr>
        <p:pic>
          <p:nvPicPr>
            <p:cNvPr id="185" name="Picture 18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653576" y="308372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93" name="Picture 19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5745711" y="3064694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94" name="Picture 19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187106" y="308372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</p:grpSp>
      <p:grpSp>
        <p:nvGrpSpPr>
          <p:cNvPr id="199" name="Group 198"/>
          <p:cNvGrpSpPr/>
          <p:nvPr/>
        </p:nvGrpSpPr>
        <p:grpSpPr>
          <a:xfrm>
            <a:off x="4998919" y="4241846"/>
            <a:ext cx="1636034" cy="323856"/>
            <a:chOff x="5763903" y="4329121"/>
            <a:chExt cx="1636034" cy="323856"/>
          </a:xfrm>
        </p:grpSpPr>
        <p:pic>
          <p:nvPicPr>
            <p:cNvPr id="186" name="Picture 18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5763903" y="4329121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95" name="Picture 19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205538" y="4338644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96" name="Picture 19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6629402" y="4348177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97" name="Picture 19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5" t="17880" r="18000" b="15011"/>
            <a:stretch/>
          </p:blipFill>
          <p:spPr>
            <a:xfrm>
              <a:off x="7095137" y="4338644"/>
              <a:ext cx="304800" cy="3048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</p:grpSp>
      <p:sp>
        <p:nvSpPr>
          <p:cNvPr id="201" name="TextBox 200"/>
          <p:cNvSpPr txBox="1"/>
          <p:nvPr/>
        </p:nvSpPr>
        <p:spPr>
          <a:xfrm>
            <a:off x="7911434" y="255089"/>
            <a:ext cx="95492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endParaRPr lang="bn-BD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897434" y="1440663"/>
            <a:ext cx="941765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7932904" y="2685465"/>
            <a:ext cx="94439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7932904" y="3915065"/>
            <a:ext cx="96081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7897434" y="5100639"/>
            <a:ext cx="941765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bn-BD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01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animBg="1"/>
      <p:bldP spid="203" grpId="0" animBg="1"/>
      <p:bldP spid="204" grpId="0" animBg="1"/>
      <p:bldP spid="205" grpId="0" animBg="1"/>
      <p:bldP spid="2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381000" y="609600"/>
            <a:ext cx="8382000" cy="5105400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 বইয়ের সাথে মিল করণ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1690</TotalTime>
  <Words>208</Words>
  <Application>Microsoft Office PowerPoint</Application>
  <PresentationFormat>On-screen Show (4:3)</PresentationFormat>
  <Paragraphs>60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Calibri</vt:lpstr>
      <vt:lpstr>Franklin Gothic Book</vt:lpstr>
      <vt:lpstr>NikoshBAN</vt:lpstr>
      <vt:lpstr>Perpetua</vt:lpstr>
      <vt:lpstr>SutonnyMJ</vt:lpstr>
      <vt:lpstr>SutonnyOMJ</vt:lpstr>
      <vt:lpstr>Wingdings 2</vt:lpstr>
      <vt:lpstr>Equity</vt:lpstr>
      <vt:lpstr>PowerPoint Presentation</vt:lpstr>
      <vt:lpstr>PowerPoint Presentation</vt:lpstr>
      <vt:lpstr>পাঠপরিচিতি বিষয়ঃ প্রাথমিক গণিত  শ্রেণিঃ প্রথম  পাঠ শিরোনামঃ সংখ্যা(১১ থেকে ২০)     পাঠ্যাংশঃ ১১ থেকে ১৫</vt:lpstr>
      <vt:lpstr>PowerPoint Presentation</vt:lpstr>
      <vt:lpstr>PowerPoint Presentation</vt:lpstr>
      <vt:lpstr>PowerPoint Presentation</vt:lpstr>
      <vt:lpstr> বাস্তব পর্যায়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 c</dc:creator>
  <cp:lastModifiedBy>user</cp:lastModifiedBy>
  <cp:revision>228</cp:revision>
  <dcterms:created xsi:type="dcterms:W3CDTF">2006-08-16T00:00:00Z</dcterms:created>
  <dcterms:modified xsi:type="dcterms:W3CDTF">2020-01-27T05:52:53Z</dcterms:modified>
</cp:coreProperties>
</file>